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emf" ContentType="image/x-emf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notesMasterIdLst>
    <p:notesMasterId r:id="rId25"/>
  </p:notesMasterIdLst>
  <p:sldIdLst>
    <p:sldId id="281" r:id="rId2"/>
    <p:sldId id="280" r:id="rId3"/>
    <p:sldId id="258" r:id="rId4"/>
    <p:sldId id="316" r:id="rId5"/>
    <p:sldId id="317" r:id="rId6"/>
    <p:sldId id="319" r:id="rId7"/>
    <p:sldId id="320" r:id="rId8"/>
    <p:sldId id="322" r:id="rId9"/>
    <p:sldId id="323" r:id="rId10"/>
    <p:sldId id="263" r:id="rId11"/>
    <p:sldId id="264" r:id="rId12"/>
    <p:sldId id="325" r:id="rId13"/>
    <p:sldId id="326" r:id="rId14"/>
    <p:sldId id="327" r:id="rId15"/>
    <p:sldId id="328" r:id="rId16"/>
    <p:sldId id="329" r:id="rId17"/>
    <p:sldId id="331" r:id="rId18"/>
    <p:sldId id="332" r:id="rId19"/>
    <p:sldId id="333" r:id="rId20"/>
    <p:sldId id="335" r:id="rId21"/>
    <p:sldId id="336" r:id="rId22"/>
    <p:sldId id="339" r:id="rId23"/>
    <p:sldId id="279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4926" autoAdjust="0"/>
    <p:restoredTop sz="61828" autoAdjust="0"/>
  </p:normalViewPr>
  <p:slideViewPr>
    <p:cSldViewPr snapToGrid="0">
      <p:cViewPr varScale="1">
        <p:scale>
          <a:sx n="41" d="100"/>
          <a:sy n="41" d="100"/>
        </p:scale>
        <p:origin x="-114" y="-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Feuille_Microsoft_Office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fr-FR"/>
  <c:style val="18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spPr>
              <a:solidFill>
                <a:schemeClr val="bg1">
                  <a:lumMod val="85000"/>
                </a:schemeClr>
              </a:solidFill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DEF-4BA6-A271-E32FD0929DD3}"/>
              </c:ext>
            </c:extLst>
          </c:dPt>
          <c:dPt>
            <c:idx val="1"/>
            <c:spPr>
              <a:solidFill>
                <a:schemeClr val="tx2"/>
              </a:solidFill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DEF-4BA6-A271-E32FD0929DD3}"/>
              </c:ext>
            </c:extLst>
          </c:dPt>
          <c:cat>
            <c:strRef>
              <c:f>Sheet1!$A$2:$A$3</c:f>
              <c:strCache>
                <c:ptCount val="2"/>
                <c:pt idx="0">
                  <c:v>Untapped Market</c:v>
                </c:pt>
                <c:pt idx="1">
                  <c:v>Addressed Market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0.60000000000000064</c:v>
                </c:pt>
                <c:pt idx="1">
                  <c:v>0.4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3DEF-4BA6-A271-E32FD0929DD3}"/>
            </c:ext>
          </c:extLst>
        </c:ser>
        <c:firstSliceAng val="0"/>
        <c:holeSize val="82"/>
      </c:doughnutChart>
    </c:plotArea>
    <c:plotVisOnly val="1"/>
    <c:dispBlanksAs val="zero"/>
  </c:chart>
  <c:spPr>
    <a:effectLst/>
  </c:spPr>
  <c:txPr>
    <a:bodyPr/>
    <a:lstStyle/>
    <a:p>
      <a:pPr>
        <a:defRPr sz="1800"/>
      </a:pPr>
      <a:endParaRPr lang="fr-FR"/>
    </a:p>
  </c:txPr>
  <c:externalData r:id="rId1"/>
</c:chartSpace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57FD26-42DD-43F5-9E71-EC8663A86A8E}" type="datetimeFigureOut">
              <a:rPr lang="fr-FR" smtClean="0"/>
              <a:pPr/>
              <a:t>19/05/2021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0F541-0B38-40BE-9E52-6FCA850F4157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724910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After doing some research we concluded that there is a saturation of Chatbots in various domains ,</a:t>
            </a:r>
          </a:p>
          <a:p>
            <a:r>
              <a:rPr lang="en-US" dirty="0" smtClean="0"/>
              <a:t>over-existing isn't a problem if they offer various services , the problem is : similarity ! they are too typical ,</a:t>
            </a:r>
          </a:p>
          <a:p>
            <a:r>
              <a:rPr lang="en-US" dirty="0" smtClean="0"/>
              <a:t>they don't give you a good using experience , as boring as a reception employee who's been serving people</a:t>
            </a:r>
          </a:p>
          <a:p>
            <a:r>
              <a:rPr lang="en-US" dirty="0" smtClean="0"/>
              <a:t>for several years , he doesn't care about your experience , he doesn't care how you feel , he is only trying to</a:t>
            </a:r>
          </a:p>
          <a:p>
            <a:r>
              <a:rPr lang="en-US" dirty="0" smtClean="0"/>
              <a:t>finish his tasks with the least effort and get out , that's not the way you want to treat a student ! He is already</a:t>
            </a:r>
          </a:p>
          <a:p>
            <a:r>
              <a:rPr lang="en-US" dirty="0" smtClean="0"/>
              <a:t>one step away from giving up , user’s experience and feature richness is vital to attract , encourage and push</a:t>
            </a:r>
          </a:p>
          <a:p>
            <a:r>
              <a:rPr lang="en-US" dirty="0" smtClean="0"/>
              <a:t>students towards the right way .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F541-0B38-40BE-9E52-6FCA850F4157}" type="slidenum">
              <a:rPr lang="fr-FR" smtClean="0"/>
              <a:pPr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F541-0B38-40BE-9E52-6FCA850F4157}" type="slidenum">
              <a:rPr lang="fr-FR" smtClean="0"/>
              <a:pPr/>
              <a:t>10</a:t>
            </a:fld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moving</a:t>
            </a:r>
            <a:r>
              <a:rPr lang="en-US" baseline="0" dirty="0" smtClean="0"/>
              <a:t> to the product innovative aspects and promises we tried to build an application that its main goals are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-smart notifications and reminders for better &amp; faster advancement</a:t>
            </a:r>
            <a:endParaRPr lang="fr-FR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-our </a:t>
            </a:r>
            <a:r>
              <a:rPr lang="en-US" dirty="0" err="1" smtClean="0"/>
              <a:t>chatbot</a:t>
            </a:r>
            <a:r>
              <a:rPr lang="en-US" baseline="0" dirty="0" smtClean="0"/>
              <a:t> will have </a:t>
            </a:r>
            <a:r>
              <a:rPr lang="en-US" dirty="0" smtClean="0"/>
              <a:t>The ability to be integrated on multiple platforms destined</a:t>
            </a:r>
            <a:r>
              <a:rPr lang="en-US" baseline="0" dirty="0" smtClean="0"/>
              <a:t> for e-learning such as </a:t>
            </a:r>
            <a:r>
              <a:rPr lang="en-US" baseline="0" dirty="0" err="1" smtClean="0"/>
              <a:t>udemy</a:t>
            </a:r>
            <a:r>
              <a:rPr lang="en-US" baseline="0" dirty="0" smtClean="0"/>
              <a:t> or </a:t>
            </a:r>
            <a:r>
              <a:rPr lang="en-US" baseline="0" dirty="0" err="1" smtClean="0"/>
              <a:t>coursera</a:t>
            </a: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-Also our application will get insights from incoming leads and here we are talking about the possibility of </a:t>
            </a:r>
            <a:r>
              <a:rPr lang="en-US" baseline="0" dirty="0" err="1" smtClean="0"/>
              <a:t>optimisation</a:t>
            </a:r>
            <a:r>
              <a:rPr lang="en-US" baseline="0" dirty="0" smtClean="0"/>
              <a:t> </a:t>
            </a:r>
            <a:r>
              <a:rPr lang="fr-FR" sz="1200" dirty="0" smtClean="0"/>
              <a:t>due to </a:t>
            </a:r>
            <a:r>
              <a:rPr lang="fr-FR" sz="1200" dirty="0" err="1" smtClean="0"/>
              <a:t>learners</a:t>
            </a:r>
            <a:r>
              <a:rPr lang="en-US" sz="1200" dirty="0" smtClean="0"/>
              <a:t> thoughts and opinions</a:t>
            </a:r>
            <a:r>
              <a:rPr lang="en-US" sz="1200" baseline="0" dirty="0" smtClean="0"/>
              <a:t> in the section report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/>
              <a:t>And finally our </a:t>
            </a:r>
            <a:r>
              <a:rPr lang="en-US" sz="1200" baseline="0" dirty="0" err="1" smtClean="0"/>
              <a:t>chatbot</a:t>
            </a:r>
            <a:r>
              <a:rPr lang="en-US" sz="1200" baseline="0" dirty="0" smtClean="0"/>
              <a:t> will be dynamic ,better designed and well </a:t>
            </a:r>
            <a:r>
              <a:rPr lang="en-US" sz="1200" baseline="0" dirty="0" err="1" smtClean="0"/>
              <a:t>structred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application,also</a:t>
            </a:r>
            <a:r>
              <a:rPr lang="en-US" sz="1200" baseline="0" dirty="0" smtClean="0"/>
              <a:t> it will be easy and simple to use</a:t>
            </a:r>
            <a:endParaRPr lang="fr-FR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63621-2E60-B848-8968-B0341E26A31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02837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As u </a:t>
            </a:r>
            <a:r>
              <a:rPr lang="fr-FR" dirty="0" err="1" smtClean="0"/>
              <a:t>can</a:t>
            </a:r>
            <a:r>
              <a:rPr lang="fr-FR" dirty="0" smtClean="0"/>
              <a:t> </a:t>
            </a:r>
            <a:r>
              <a:rPr lang="fr-FR" dirty="0" err="1" smtClean="0"/>
              <a:t>see</a:t>
            </a:r>
            <a:r>
              <a:rPr lang="fr-FR" dirty="0" smtClean="0"/>
              <a:t> </a:t>
            </a:r>
            <a:r>
              <a:rPr lang="fr-FR" dirty="0" err="1" smtClean="0"/>
              <a:t>this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chart</a:t>
            </a:r>
            <a:r>
              <a:rPr lang="fr-FR" baseline="0" dirty="0" smtClean="0"/>
              <a:t> shows the </a:t>
            </a:r>
            <a:r>
              <a:rPr lang="fr-FR" baseline="0" dirty="0" err="1" smtClean="0"/>
              <a:t>benefits</a:t>
            </a:r>
            <a:r>
              <a:rPr lang="fr-FR" baseline="0" dirty="0" smtClean="0"/>
              <a:t> and the </a:t>
            </a:r>
            <a:r>
              <a:rPr lang="fr-FR" baseline="0" dirty="0" err="1" smtClean="0"/>
              <a:t>advantages</a:t>
            </a:r>
            <a:r>
              <a:rPr lang="fr-FR" baseline="0" dirty="0" smtClean="0"/>
              <a:t>  </a:t>
            </a:r>
            <a:r>
              <a:rPr lang="fr-FR" baseline="0" dirty="0" err="1" smtClean="0"/>
              <a:t>granted</a:t>
            </a:r>
            <a:r>
              <a:rPr lang="fr-FR" baseline="0" dirty="0" smtClean="0"/>
              <a:t> by </a:t>
            </a:r>
            <a:r>
              <a:rPr lang="fr-FR" baseline="0" dirty="0" err="1" smtClean="0"/>
              <a:t>chatbotts</a:t>
            </a:r>
            <a:r>
              <a:rPr lang="fr-FR" baseline="0" dirty="0" smtClean="0"/>
              <a:t> versus the online chat:</a:t>
            </a:r>
          </a:p>
          <a:p>
            <a:r>
              <a:rPr lang="fr-FR" baseline="0" dirty="0" smtClean="0"/>
              <a:t>The </a:t>
            </a:r>
            <a:r>
              <a:rPr lang="fr-FR" baseline="0" dirty="0" err="1" smtClean="0"/>
              <a:t>survey</a:t>
            </a:r>
            <a:r>
              <a:rPr lang="fr-FR" baseline="0" dirty="0" smtClean="0"/>
              <a:t> shows </a:t>
            </a:r>
            <a:r>
              <a:rPr lang="fr-FR" baseline="0" dirty="0" err="1" smtClean="0"/>
              <a:t>that</a:t>
            </a:r>
            <a:r>
              <a:rPr lang="fr-FR" baseline="0" dirty="0" smtClean="0"/>
              <a:t> online chat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more </a:t>
            </a:r>
            <a:r>
              <a:rPr lang="fr-FR" baseline="0" dirty="0" err="1" smtClean="0"/>
              <a:t>convenient,easier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communicate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with</a:t>
            </a:r>
            <a:r>
              <a:rPr lang="fr-FR" baseline="0" dirty="0" smtClean="0"/>
              <a:t>      ,</a:t>
            </a:r>
            <a:r>
              <a:rPr lang="fr-FR" baseline="0" dirty="0" err="1" smtClean="0"/>
              <a:t>provides</a:t>
            </a:r>
            <a:r>
              <a:rPr lang="fr-FR" baseline="0" dirty="0" smtClean="0"/>
              <a:t> a good </a:t>
            </a:r>
            <a:r>
              <a:rPr lang="fr-FR" baseline="0" dirty="0" err="1" smtClean="0"/>
              <a:t>customer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experience,easier</a:t>
            </a:r>
            <a:r>
              <a:rPr lang="fr-FR" baseline="0" dirty="0" smtClean="0"/>
              <a:t> to report a </a:t>
            </a:r>
            <a:r>
              <a:rPr lang="fr-FR" baseline="0" dirty="0" err="1" smtClean="0"/>
              <a:t>problem</a:t>
            </a:r>
            <a:r>
              <a:rPr lang="fr-FR" baseline="0" dirty="0" smtClean="0"/>
              <a:t> and more </a:t>
            </a:r>
            <a:r>
              <a:rPr lang="fr-FR" baseline="0" dirty="0" err="1" smtClean="0"/>
              <a:t>friendly</a:t>
            </a:r>
            <a:r>
              <a:rPr lang="fr-FR" baseline="0" dirty="0" smtClean="0"/>
              <a:t> </a:t>
            </a:r>
            <a:r>
              <a:rPr lang="fr-FR" baseline="0" dirty="0" smtClean="0"/>
              <a:t>         </a:t>
            </a:r>
            <a:r>
              <a:rPr lang="fr-FR" baseline="0" dirty="0" err="1" smtClean="0"/>
              <a:t>meanwhile</a:t>
            </a:r>
            <a:r>
              <a:rPr lang="fr-FR" baseline="0" dirty="0" smtClean="0"/>
              <a:t> </a:t>
            </a:r>
            <a:r>
              <a:rPr lang="fr-FR" baseline="0" dirty="0" smtClean="0"/>
              <a:t>the </a:t>
            </a:r>
            <a:r>
              <a:rPr lang="fr-FR" baseline="0" dirty="0" err="1" smtClean="0"/>
              <a:t>chatbots</a:t>
            </a:r>
            <a:r>
              <a:rPr lang="fr-FR" baseline="0" dirty="0" smtClean="0"/>
              <a:t>’ </a:t>
            </a:r>
            <a:r>
              <a:rPr lang="fr-FR" baseline="0" dirty="0" err="1" smtClean="0"/>
              <a:t>only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advantage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that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available</a:t>
            </a:r>
            <a:r>
              <a:rPr lang="fr-FR" baseline="0" dirty="0" smtClean="0"/>
              <a:t> 24hours</a:t>
            </a:r>
          </a:p>
          <a:p>
            <a:r>
              <a:rPr lang="fr-FR" baseline="0" dirty="0" smtClean="0"/>
              <a:t>Reading </a:t>
            </a:r>
            <a:r>
              <a:rPr lang="fr-FR" baseline="0" dirty="0" err="1" smtClean="0"/>
              <a:t>this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chart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carefully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allowed</a:t>
            </a:r>
            <a:r>
              <a:rPr lang="fr-FR" baseline="0" dirty="0" smtClean="0"/>
              <a:t> us to observe  </a:t>
            </a:r>
            <a:r>
              <a:rPr lang="fr-FR" baseline="0" dirty="0" err="1" smtClean="0"/>
              <a:t>that</a:t>
            </a:r>
            <a:r>
              <a:rPr lang="fr-FR" baseline="0" dirty="0" smtClean="0"/>
              <a:t> </a:t>
            </a:r>
            <a:r>
              <a:rPr lang="fr-FR" baseline="0" dirty="0" err="1" smtClean="0"/>
              <a:t>our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chatbot</a:t>
            </a:r>
            <a:r>
              <a:rPr lang="fr-FR" baseline="0" dirty="0" smtClean="0"/>
              <a:t> must </a:t>
            </a:r>
            <a:r>
              <a:rPr lang="fr-FR" baseline="0" dirty="0" err="1" smtClean="0"/>
              <a:t>be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perfect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avoid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problem</a:t>
            </a:r>
            <a:r>
              <a:rPr lang="fr-FR" baseline="0" dirty="0" smtClean="0"/>
              <a:t> and </a:t>
            </a:r>
            <a:r>
              <a:rPr lang="fr-FR" baseline="0" dirty="0" err="1" smtClean="0"/>
              <a:t>make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students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think</a:t>
            </a:r>
            <a:r>
              <a:rPr lang="fr-FR" baseline="0" dirty="0" smtClean="0"/>
              <a:t> </a:t>
            </a:r>
            <a:r>
              <a:rPr lang="fr-FR" baseline="0" dirty="0" smtClean="0"/>
              <a:t>about </a:t>
            </a:r>
            <a:r>
              <a:rPr lang="fr-FR" baseline="0" dirty="0" err="1" smtClean="0"/>
              <a:t>relying</a:t>
            </a:r>
            <a:r>
              <a:rPr lang="fr-FR" baseline="0" dirty="0" smtClean="0"/>
              <a:t> more on flash </a:t>
            </a:r>
            <a:r>
              <a:rPr lang="fr-FR" baseline="0" dirty="0" err="1" smtClean="0"/>
              <a:t>learning</a:t>
            </a:r>
            <a:r>
              <a:rPr lang="fr-FR" baseline="0" dirty="0" smtClean="0"/>
              <a:t> in </a:t>
            </a:r>
            <a:r>
              <a:rPr lang="fr-FR" baseline="0" dirty="0" err="1" smtClean="0"/>
              <a:t>their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studies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F541-0B38-40BE-9E52-6FCA850F4157}" type="slidenum">
              <a:rPr lang="fr-FR" smtClean="0"/>
              <a:pPr/>
              <a:t>15</a:t>
            </a:fld>
            <a:endParaRPr 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63621-2E60-B848-8968-B0341E26A31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547169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515104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864088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3104048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22856158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7263018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7232951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063973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4293715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0927625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xmlns="" val="16458572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0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7"/>
            <a:ext cx="2441448" cy="1326605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7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4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xmlns="" val="1864411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5241228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2" y="1639789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8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2" y="3886576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5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200" i="1"/>
            </a:lvl2pPr>
            <a:lvl3pPr marL="0" indent="0">
              <a:buNone/>
              <a:defRPr sz="1200"/>
            </a:lvl3pPr>
            <a:lvl4pPr marL="514350" indent="-171450"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xmlns="" val="1308917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316627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617435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2684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078366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940026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974342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713411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059C7-A181-4136-BB2A-80B9064A16A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7953196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6" r:id="rId19"/>
    <p:sldLayoutId id="2147483717" r:id="rId2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png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emf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xmlns="" val="898246183"/>
              </p:ext>
            </p:extLst>
          </p:nvPr>
        </p:nvGraphicFramePr>
        <p:xfrm>
          <a:off x="2032000" y="71966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-885369" y="1456267"/>
            <a:ext cx="5532967" cy="347133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0" name="TextBox 9"/>
          <p:cNvSpPr txBox="1"/>
          <p:nvPr/>
        </p:nvSpPr>
        <p:spPr>
          <a:xfrm>
            <a:off x="4149969" y="4061576"/>
            <a:ext cx="38443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 smtClean="0">
                <a:latin typeface="Bauhaus 93" panose="04030905020B02020C02" pitchFamily="82" charset="0"/>
              </a:rPr>
              <a:t>Virtual Learning Assistant</a:t>
            </a:r>
          </a:p>
          <a:p>
            <a:pPr algn="ctr"/>
            <a:r>
              <a:rPr lang="fr-FR" sz="3600" b="1" dirty="0" smtClean="0">
                <a:latin typeface="Bauhaus 93" panose="04030905020B02020C02" pitchFamily="82" charset="0"/>
              </a:rPr>
              <a:t>Flash-Learning</a:t>
            </a:r>
            <a:endParaRPr lang="fr-FR" sz="3600" b="1" dirty="0">
              <a:latin typeface="Bauhaus 93" panose="04030905020B02020C02" pitchFamily="82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524559" y="4966084"/>
            <a:ext cx="5532967" cy="3471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Rectangle 2"/>
          <p:cNvSpPr/>
          <p:nvPr/>
        </p:nvSpPr>
        <p:spPr>
          <a:xfrm>
            <a:off x="4514119" y="205471"/>
            <a:ext cx="2399055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b="1" dirty="0" smtClean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Project PI </a:t>
            </a:r>
            <a:r>
              <a:rPr lang="fr-FR" b="1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FullstackJS</a:t>
            </a:r>
            <a:endParaRPr lang="fr-FR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Image 17" descr="logo esprit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4025" y="83080"/>
            <a:ext cx="2156460" cy="70471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2" name="Rectangle 21"/>
          <p:cNvSpPr/>
          <p:nvPr/>
        </p:nvSpPr>
        <p:spPr>
          <a:xfrm>
            <a:off x="276834" y="867643"/>
            <a:ext cx="1605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Option : </a:t>
            </a:r>
            <a:r>
              <a:rPr lang="en-US" b="1" dirty="0" smtClean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TWIN </a:t>
            </a:r>
            <a:endParaRPr lang="fr-FR" dirty="0"/>
          </a:p>
        </p:txBody>
      </p:sp>
      <p:pic>
        <p:nvPicPr>
          <p:cNvPr id="55298" name="Picture 2" descr="Aucune description disponible.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967181" y="1073069"/>
            <a:ext cx="8382000" cy="3429001"/>
          </a:xfrm>
          <a:prstGeom prst="rect">
            <a:avLst/>
          </a:prstGeom>
          <a:noFill/>
        </p:spPr>
      </p:pic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2031879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9009313" y="4037613"/>
            <a:ext cx="1695115" cy="963532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 useBgFill="1">
        <p:nvSpPr>
          <p:cNvPr id="23" name="Freeform 22"/>
          <p:cNvSpPr/>
          <p:nvPr/>
        </p:nvSpPr>
        <p:spPr>
          <a:xfrm>
            <a:off x="8696272" y="2347707"/>
            <a:ext cx="826577" cy="2732293"/>
          </a:xfrm>
          <a:custGeom>
            <a:avLst/>
            <a:gdLst>
              <a:gd name="connsiteX0" fmla="*/ 585492 w 619933"/>
              <a:gd name="connsiteY0" fmla="*/ 25830 h 2049220"/>
              <a:gd name="connsiteX1" fmla="*/ 581187 w 619933"/>
              <a:gd name="connsiteY1" fmla="*/ 154983 h 2049220"/>
              <a:gd name="connsiteX2" fmla="*/ 619933 w 619933"/>
              <a:gd name="connsiteY2" fmla="*/ 533830 h 2049220"/>
              <a:gd name="connsiteX3" fmla="*/ 167899 w 619933"/>
              <a:gd name="connsiteY3" fmla="*/ 1683288 h 2049220"/>
              <a:gd name="connsiteX4" fmla="*/ 159289 w 619933"/>
              <a:gd name="connsiteY4" fmla="*/ 1825356 h 2049220"/>
              <a:gd name="connsiteX5" fmla="*/ 185119 w 619933"/>
              <a:gd name="connsiteY5" fmla="*/ 1894237 h 2049220"/>
              <a:gd name="connsiteX6" fmla="*/ 301356 w 619933"/>
              <a:gd name="connsiteY6" fmla="*/ 1928678 h 2049220"/>
              <a:gd name="connsiteX7" fmla="*/ 365933 w 619933"/>
              <a:gd name="connsiteY7" fmla="*/ 1932983 h 2049220"/>
              <a:gd name="connsiteX8" fmla="*/ 357322 w 619933"/>
              <a:gd name="connsiteY8" fmla="*/ 2049220 h 2049220"/>
              <a:gd name="connsiteX9" fmla="*/ 0 w 619933"/>
              <a:gd name="connsiteY9" fmla="*/ 2049220 h 2049220"/>
              <a:gd name="connsiteX10" fmla="*/ 51661 w 619933"/>
              <a:gd name="connsiteY10" fmla="*/ 1790915 h 2049220"/>
              <a:gd name="connsiteX11" fmla="*/ 167899 w 619933"/>
              <a:gd name="connsiteY11" fmla="*/ 1579966 h 2049220"/>
              <a:gd name="connsiteX12" fmla="*/ 193729 w 619933"/>
              <a:gd name="connsiteY12" fmla="*/ 1347491 h 2049220"/>
              <a:gd name="connsiteX13" fmla="*/ 146373 w 619933"/>
              <a:gd name="connsiteY13" fmla="*/ 1179593 h 2049220"/>
              <a:gd name="connsiteX14" fmla="*/ 146373 w 619933"/>
              <a:gd name="connsiteY14" fmla="*/ 0 h 2049220"/>
              <a:gd name="connsiteX15" fmla="*/ 585492 w 619933"/>
              <a:gd name="connsiteY15" fmla="*/ 25830 h 2049220"/>
              <a:gd name="connsiteX0" fmla="*/ 585492 w 619933"/>
              <a:gd name="connsiteY0" fmla="*/ 25830 h 2049220"/>
              <a:gd name="connsiteX1" fmla="*/ 581187 w 619933"/>
              <a:gd name="connsiteY1" fmla="*/ 154983 h 2049220"/>
              <a:gd name="connsiteX2" fmla="*/ 619933 w 619933"/>
              <a:gd name="connsiteY2" fmla="*/ 533830 h 2049220"/>
              <a:gd name="connsiteX3" fmla="*/ 167899 w 619933"/>
              <a:gd name="connsiteY3" fmla="*/ 1683288 h 2049220"/>
              <a:gd name="connsiteX4" fmla="*/ 159289 w 619933"/>
              <a:gd name="connsiteY4" fmla="*/ 1825356 h 2049220"/>
              <a:gd name="connsiteX5" fmla="*/ 185119 w 619933"/>
              <a:gd name="connsiteY5" fmla="*/ 1894237 h 2049220"/>
              <a:gd name="connsiteX6" fmla="*/ 301356 w 619933"/>
              <a:gd name="connsiteY6" fmla="*/ 1928678 h 2049220"/>
              <a:gd name="connsiteX7" fmla="*/ 365933 w 619933"/>
              <a:gd name="connsiteY7" fmla="*/ 1932983 h 2049220"/>
              <a:gd name="connsiteX8" fmla="*/ 357322 w 619933"/>
              <a:gd name="connsiteY8" fmla="*/ 2049220 h 2049220"/>
              <a:gd name="connsiteX9" fmla="*/ 0 w 619933"/>
              <a:gd name="connsiteY9" fmla="*/ 2049220 h 2049220"/>
              <a:gd name="connsiteX10" fmla="*/ 51661 w 619933"/>
              <a:gd name="connsiteY10" fmla="*/ 1790915 h 2049220"/>
              <a:gd name="connsiteX11" fmla="*/ 167899 w 619933"/>
              <a:gd name="connsiteY11" fmla="*/ 1579966 h 2049220"/>
              <a:gd name="connsiteX12" fmla="*/ 193729 w 619933"/>
              <a:gd name="connsiteY12" fmla="*/ 1347491 h 2049220"/>
              <a:gd name="connsiteX13" fmla="*/ 114623 w 619933"/>
              <a:gd name="connsiteY13" fmla="*/ 1122443 h 2049220"/>
              <a:gd name="connsiteX14" fmla="*/ 146373 w 619933"/>
              <a:gd name="connsiteY14" fmla="*/ 0 h 2049220"/>
              <a:gd name="connsiteX15" fmla="*/ 585492 w 619933"/>
              <a:gd name="connsiteY15" fmla="*/ 25830 h 2049220"/>
              <a:gd name="connsiteX0" fmla="*/ 585492 w 619933"/>
              <a:gd name="connsiteY0" fmla="*/ 25830 h 2049220"/>
              <a:gd name="connsiteX1" fmla="*/ 581187 w 619933"/>
              <a:gd name="connsiteY1" fmla="*/ 154983 h 2049220"/>
              <a:gd name="connsiteX2" fmla="*/ 619933 w 619933"/>
              <a:gd name="connsiteY2" fmla="*/ 533830 h 2049220"/>
              <a:gd name="connsiteX3" fmla="*/ 167899 w 619933"/>
              <a:gd name="connsiteY3" fmla="*/ 1683288 h 2049220"/>
              <a:gd name="connsiteX4" fmla="*/ 159289 w 619933"/>
              <a:gd name="connsiteY4" fmla="*/ 1825356 h 2049220"/>
              <a:gd name="connsiteX5" fmla="*/ 185119 w 619933"/>
              <a:gd name="connsiteY5" fmla="*/ 1894237 h 2049220"/>
              <a:gd name="connsiteX6" fmla="*/ 301356 w 619933"/>
              <a:gd name="connsiteY6" fmla="*/ 1928678 h 2049220"/>
              <a:gd name="connsiteX7" fmla="*/ 365933 w 619933"/>
              <a:gd name="connsiteY7" fmla="*/ 1932983 h 2049220"/>
              <a:gd name="connsiteX8" fmla="*/ 357322 w 619933"/>
              <a:gd name="connsiteY8" fmla="*/ 2049220 h 2049220"/>
              <a:gd name="connsiteX9" fmla="*/ 0 w 619933"/>
              <a:gd name="connsiteY9" fmla="*/ 2049220 h 2049220"/>
              <a:gd name="connsiteX10" fmla="*/ 51661 w 619933"/>
              <a:gd name="connsiteY10" fmla="*/ 1790915 h 2049220"/>
              <a:gd name="connsiteX11" fmla="*/ 167899 w 619933"/>
              <a:gd name="connsiteY11" fmla="*/ 1579966 h 2049220"/>
              <a:gd name="connsiteX12" fmla="*/ 193729 w 619933"/>
              <a:gd name="connsiteY12" fmla="*/ 1347491 h 2049220"/>
              <a:gd name="connsiteX13" fmla="*/ 133673 w 619933"/>
              <a:gd name="connsiteY13" fmla="*/ 1160543 h 2049220"/>
              <a:gd name="connsiteX14" fmla="*/ 146373 w 619933"/>
              <a:gd name="connsiteY14" fmla="*/ 0 h 2049220"/>
              <a:gd name="connsiteX15" fmla="*/ 585492 w 619933"/>
              <a:gd name="connsiteY15" fmla="*/ 25830 h 2049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19933" h="2049220">
                <a:moveTo>
                  <a:pt x="585492" y="25830"/>
                </a:moveTo>
                <a:lnTo>
                  <a:pt x="581187" y="154983"/>
                </a:lnTo>
                <a:lnTo>
                  <a:pt x="619933" y="533830"/>
                </a:lnTo>
                <a:lnTo>
                  <a:pt x="167899" y="1683288"/>
                </a:lnTo>
                <a:lnTo>
                  <a:pt x="159289" y="1825356"/>
                </a:lnTo>
                <a:lnTo>
                  <a:pt x="185119" y="1894237"/>
                </a:lnTo>
                <a:lnTo>
                  <a:pt x="301356" y="1928678"/>
                </a:lnTo>
                <a:lnTo>
                  <a:pt x="365933" y="1932983"/>
                </a:lnTo>
                <a:lnTo>
                  <a:pt x="357322" y="2049220"/>
                </a:lnTo>
                <a:lnTo>
                  <a:pt x="0" y="2049220"/>
                </a:lnTo>
                <a:lnTo>
                  <a:pt x="51661" y="1790915"/>
                </a:lnTo>
                <a:lnTo>
                  <a:pt x="167899" y="1579966"/>
                </a:lnTo>
                <a:lnTo>
                  <a:pt x="193729" y="1347491"/>
                </a:lnTo>
                <a:lnTo>
                  <a:pt x="133673" y="1160543"/>
                </a:lnTo>
                <a:lnTo>
                  <a:pt x="146373" y="0"/>
                </a:lnTo>
                <a:lnTo>
                  <a:pt x="585492" y="2583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 useBgFill="1">
        <p:nvSpPr>
          <p:cNvPr id="24" name="Freeform 23"/>
          <p:cNvSpPr/>
          <p:nvPr/>
        </p:nvSpPr>
        <p:spPr>
          <a:xfrm flipH="1">
            <a:off x="10022241" y="2347707"/>
            <a:ext cx="826577" cy="2732293"/>
          </a:xfrm>
          <a:custGeom>
            <a:avLst/>
            <a:gdLst>
              <a:gd name="connsiteX0" fmla="*/ 585492 w 619933"/>
              <a:gd name="connsiteY0" fmla="*/ 25830 h 2049220"/>
              <a:gd name="connsiteX1" fmla="*/ 581187 w 619933"/>
              <a:gd name="connsiteY1" fmla="*/ 154983 h 2049220"/>
              <a:gd name="connsiteX2" fmla="*/ 619933 w 619933"/>
              <a:gd name="connsiteY2" fmla="*/ 533830 h 2049220"/>
              <a:gd name="connsiteX3" fmla="*/ 167899 w 619933"/>
              <a:gd name="connsiteY3" fmla="*/ 1683288 h 2049220"/>
              <a:gd name="connsiteX4" fmla="*/ 159289 w 619933"/>
              <a:gd name="connsiteY4" fmla="*/ 1825356 h 2049220"/>
              <a:gd name="connsiteX5" fmla="*/ 185119 w 619933"/>
              <a:gd name="connsiteY5" fmla="*/ 1894237 h 2049220"/>
              <a:gd name="connsiteX6" fmla="*/ 301356 w 619933"/>
              <a:gd name="connsiteY6" fmla="*/ 1928678 h 2049220"/>
              <a:gd name="connsiteX7" fmla="*/ 365933 w 619933"/>
              <a:gd name="connsiteY7" fmla="*/ 1932983 h 2049220"/>
              <a:gd name="connsiteX8" fmla="*/ 357322 w 619933"/>
              <a:gd name="connsiteY8" fmla="*/ 2049220 h 2049220"/>
              <a:gd name="connsiteX9" fmla="*/ 0 w 619933"/>
              <a:gd name="connsiteY9" fmla="*/ 2049220 h 2049220"/>
              <a:gd name="connsiteX10" fmla="*/ 51661 w 619933"/>
              <a:gd name="connsiteY10" fmla="*/ 1790915 h 2049220"/>
              <a:gd name="connsiteX11" fmla="*/ 167899 w 619933"/>
              <a:gd name="connsiteY11" fmla="*/ 1579966 h 2049220"/>
              <a:gd name="connsiteX12" fmla="*/ 193729 w 619933"/>
              <a:gd name="connsiteY12" fmla="*/ 1347491 h 2049220"/>
              <a:gd name="connsiteX13" fmla="*/ 146373 w 619933"/>
              <a:gd name="connsiteY13" fmla="*/ 1179593 h 2049220"/>
              <a:gd name="connsiteX14" fmla="*/ 146373 w 619933"/>
              <a:gd name="connsiteY14" fmla="*/ 0 h 2049220"/>
              <a:gd name="connsiteX15" fmla="*/ 585492 w 619933"/>
              <a:gd name="connsiteY15" fmla="*/ 25830 h 2049220"/>
              <a:gd name="connsiteX0" fmla="*/ 585492 w 619933"/>
              <a:gd name="connsiteY0" fmla="*/ 25830 h 2049220"/>
              <a:gd name="connsiteX1" fmla="*/ 581187 w 619933"/>
              <a:gd name="connsiteY1" fmla="*/ 154983 h 2049220"/>
              <a:gd name="connsiteX2" fmla="*/ 619933 w 619933"/>
              <a:gd name="connsiteY2" fmla="*/ 533830 h 2049220"/>
              <a:gd name="connsiteX3" fmla="*/ 167899 w 619933"/>
              <a:gd name="connsiteY3" fmla="*/ 1683288 h 2049220"/>
              <a:gd name="connsiteX4" fmla="*/ 159289 w 619933"/>
              <a:gd name="connsiteY4" fmla="*/ 1825356 h 2049220"/>
              <a:gd name="connsiteX5" fmla="*/ 185119 w 619933"/>
              <a:gd name="connsiteY5" fmla="*/ 1894237 h 2049220"/>
              <a:gd name="connsiteX6" fmla="*/ 301356 w 619933"/>
              <a:gd name="connsiteY6" fmla="*/ 1928678 h 2049220"/>
              <a:gd name="connsiteX7" fmla="*/ 365933 w 619933"/>
              <a:gd name="connsiteY7" fmla="*/ 1932983 h 2049220"/>
              <a:gd name="connsiteX8" fmla="*/ 357322 w 619933"/>
              <a:gd name="connsiteY8" fmla="*/ 2049220 h 2049220"/>
              <a:gd name="connsiteX9" fmla="*/ 0 w 619933"/>
              <a:gd name="connsiteY9" fmla="*/ 2049220 h 2049220"/>
              <a:gd name="connsiteX10" fmla="*/ 51661 w 619933"/>
              <a:gd name="connsiteY10" fmla="*/ 1790915 h 2049220"/>
              <a:gd name="connsiteX11" fmla="*/ 167899 w 619933"/>
              <a:gd name="connsiteY11" fmla="*/ 1579966 h 2049220"/>
              <a:gd name="connsiteX12" fmla="*/ 73186 w 619933"/>
              <a:gd name="connsiteY12" fmla="*/ 1347491 h 2049220"/>
              <a:gd name="connsiteX13" fmla="*/ 146373 w 619933"/>
              <a:gd name="connsiteY13" fmla="*/ 1179593 h 2049220"/>
              <a:gd name="connsiteX14" fmla="*/ 146373 w 619933"/>
              <a:gd name="connsiteY14" fmla="*/ 0 h 2049220"/>
              <a:gd name="connsiteX15" fmla="*/ 585492 w 619933"/>
              <a:gd name="connsiteY15" fmla="*/ 25830 h 2049220"/>
              <a:gd name="connsiteX0" fmla="*/ 585492 w 619933"/>
              <a:gd name="connsiteY0" fmla="*/ 25830 h 2049220"/>
              <a:gd name="connsiteX1" fmla="*/ 581187 w 619933"/>
              <a:gd name="connsiteY1" fmla="*/ 154983 h 2049220"/>
              <a:gd name="connsiteX2" fmla="*/ 619933 w 619933"/>
              <a:gd name="connsiteY2" fmla="*/ 533830 h 2049220"/>
              <a:gd name="connsiteX3" fmla="*/ 167899 w 619933"/>
              <a:gd name="connsiteY3" fmla="*/ 1683288 h 2049220"/>
              <a:gd name="connsiteX4" fmla="*/ 159289 w 619933"/>
              <a:gd name="connsiteY4" fmla="*/ 1825356 h 2049220"/>
              <a:gd name="connsiteX5" fmla="*/ 185119 w 619933"/>
              <a:gd name="connsiteY5" fmla="*/ 1894237 h 2049220"/>
              <a:gd name="connsiteX6" fmla="*/ 301356 w 619933"/>
              <a:gd name="connsiteY6" fmla="*/ 1928678 h 2049220"/>
              <a:gd name="connsiteX7" fmla="*/ 365933 w 619933"/>
              <a:gd name="connsiteY7" fmla="*/ 1932983 h 2049220"/>
              <a:gd name="connsiteX8" fmla="*/ 357322 w 619933"/>
              <a:gd name="connsiteY8" fmla="*/ 2049220 h 2049220"/>
              <a:gd name="connsiteX9" fmla="*/ 0 w 619933"/>
              <a:gd name="connsiteY9" fmla="*/ 2049220 h 2049220"/>
              <a:gd name="connsiteX10" fmla="*/ 51661 w 619933"/>
              <a:gd name="connsiteY10" fmla="*/ 1790915 h 2049220"/>
              <a:gd name="connsiteX11" fmla="*/ 167899 w 619933"/>
              <a:gd name="connsiteY11" fmla="*/ 1579966 h 2049220"/>
              <a:gd name="connsiteX12" fmla="*/ 73186 w 619933"/>
              <a:gd name="connsiteY12" fmla="*/ 1347491 h 2049220"/>
              <a:gd name="connsiteX13" fmla="*/ 86101 w 619933"/>
              <a:gd name="connsiteY13" fmla="*/ 1179593 h 2049220"/>
              <a:gd name="connsiteX14" fmla="*/ 146373 w 619933"/>
              <a:gd name="connsiteY14" fmla="*/ 0 h 2049220"/>
              <a:gd name="connsiteX15" fmla="*/ 585492 w 619933"/>
              <a:gd name="connsiteY15" fmla="*/ 25830 h 2049220"/>
              <a:gd name="connsiteX0" fmla="*/ 585492 w 619933"/>
              <a:gd name="connsiteY0" fmla="*/ 25830 h 2049220"/>
              <a:gd name="connsiteX1" fmla="*/ 581187 w 619933"/>
              <a:gd name="connsiteY1" fmla="*/ 154983 h 2049220"/>
              <a:gd name="connsiteX2" fmla="*/ 619933 w 619933"/>
              <a:gd name="connsiteY2" fmla="*/ 533830 h 2049220"/>
              <a:gd name="connsiteX3" fmla="*/ 167899 w 619933"/>
              <a:gd name="connsiteY3" fmla="*/ 1683288 h 2049220"/>
              <a:gd name="connsiteX4" fmla="*/ 159289 w 619933"/>
              <a:gd name="connsiteY4" fmla="*/ 1825356 h 2049220"/>
              <a:gd name="connsiteX5" fmla="*/ 185119 w 619933"/>
              <a:gd name="connsiteY5" fmla="*/ 1894237 h 2049220"/>
              <a:gd name="connsiteX6" fmla="*/ 301356 w 619933"/>
              <a:gd name="connsiteY6" fmla="*/ 1928678 h 2049220"/>
              <a:gd name="connsiteX7" fmla="*/ 365933 w 619933"/>
              <a:gd name="connsiteY7" fmla="*/ 1932983 h 2049220"/>
              <a:gd name="connsiteX8" fmla="*/ 357322 w 619933"/>
              <a:gd name="connsiteY8" fmla="*/ 2049220 h 2049220"/>
              <a:gd name="connsiteX9" fmla="*/ 0 w 619933"/>
              <a:gd name="connsiteY9" fmla="*/ 2049220 h 2049220"/>
              <a:gd name="connsiteX10" fmla="*/ 51661 w 619933"/>
              <a:gd name="connsiteY10" fmla="*/ 1790915 h 2049220"/>
              <a:gd name="connsiteX11" fmla="*/ 94713 w 619933"/>
              <a:gd name="connsiteY11" fmla="*/ 1605796 h 2049220"/>
              <a:gd name="connsiteX12" fmla="*/ 73186 w 619933"/>
              <a:gd name="connsiteY12" fmla="*/ 1347491 h 2049220"/>
              <a:gd name="connsiteX13" fmla="*/ 86101 w 619933"/>
              <a:gd name="connsiteY13" fmla="*/ 1179593 h 2049220"/>
              <a:gd name="connsiteX14" fmla="*/ 146373 w 619933"/>
              <a:gd name="connsiteY14" fmla="*/ 0 h 2049220"/>
              <a:gd name="connsiteX15" fmla="*/ 585492 w 619933"/>
              <a:gd name="connsiteY15" fmla="*/ 25830 h 2049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19933" h="2049220">
                <a:moveTo>
                  <a:pt x="585492" y="25830"/>
                </a:moveTo>
                <a:lnTo>
                  <a:pt x="581187" y="154983"/>
                </a:lnTo>
                <a:lnTo>
                  <a:pt x="619933" y="533830"/>
                </a:lnTo>
                <a:lnTo>
                  <a:pt x="167899" y="1683288"/>
                </a:lnTo>
                <a:lnTo>
                  <a:pt x="159289" y="1825356"/>
                </a:lnTo>
                <a:lnTo>
                  <a:pt x="185119" y="1894237"/>
                </a:lnTo>
                <a:lnTo>
                  <a:pt x="301356" y="1928678"/>
                </a:lnTo>
                <a:lnTo>
                  <a:pt x="365933" y="1932983"/>
                </a:lnTo>
                <a:lnTo>
                  <a:pt x="357322" y="2049220"/>
                </a:lnTo>
                <a:lnTo>
                  <a:pt x="0" y="2049220"/>
                </a:lnTo>
                <a:lnTo>
                  <a:pt x="51661" y="1790915"/>
                </a:lnTo>
                <a:lnTo>
                  <a:pt x="94713" y="1605796"/>
                </a:lnTo>
                <a:lnTo>
                  <a:pt x="73186" y="1347491"/>
                </a:lnTo>
                <a:lnTo>
                  <a:pt x="86101" y="1179593"/>
                </a:lnTo>
                <a:lnTo>
                  <a:pt x="146373" y="0"/>
                </a:lnTo>
                <a:lnTo>
                  <a:pt x="585492" y="2583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9" name="Rectangle 18"/>
          <p:cNvSpPr/>
          <p:nvPr/>
        </p:nvSpPr>
        <p:spPr>
          <a:xfrm>
            <a:off x="6416397" y="3576521"/>
            <a:ext cx="2540000" cy="1705577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 useBgFill="1">
        <p:nvSpPr>
          <p:cNvPr id="21" name="Freeform 20"/>
          <p:cNvSpPr/>
          <p:nvPr/>
        </p:nvSpPr>
        <p:spPr>
          <a:xfrm>
            <a:off x="8054776" y="887855"/>
            <a:ext cx="955176" cy="4219604"/>
          </a:xfrm>
          <a:custGeom>
            <a:avLst/>
            <a:gdLst>
              <a:gd name="connsiteX0" fmla="*/ 41189 w 659027"/>
              <a:gd name="connsiteY0" fmla="*/ 41190 h 3164703"/>
              <a:gd name="connsiteX1" fmla="*/ 41189 w 659027"/>
              <a:gd name="connsiteY1" fmla="*/ 178487 h 3164703"/>
              <a:gd name="connsiteX2" fmla="*/ 0 w 659027"/>
              <a:gd name="connsiteY2" fmla="*/ 295190 h 3164703"/>
              <a:gd name="connsiteX3" fmla="*/ 0 w 659027"/>
              <a:gd name="connsiteY3" fmla="*/ 1743676 h 3164703"/>
              <a:gd name="connsiteX4" fmla="*/ 13730 w 659027"/>
              <a:gd name="connsiteY4" fmla="*/ 1812325 h 3164703"/>
              <a:gd name="connsiteX5" fmla="*/ 212811 w 659027"/>
              <a:gd name="connsiteY5" fmla="*/ 1832919 h 3164703"/>
              <a:gd name="connsiteX6" fmla="*/ 336378 w 659027"/>
              <a:gd name="connsiteY6" fmla="*/ 1915298 h 3164703"/>
              <a:gd name="connsiteX7" fmla="*/ 501135 w 659027"/>
              <a:gd name="connsiteY7" fmla="*/ 2100649 h 3164703"/>
              <a:gd name="connsiteX8" fmla="*/ 645297 w 659027"/>
              <a:gd name="connsiteY8" fmla="*/ 2334055 h 3164703"/>
              <a:gd name="connsiteX9" fmla="*/ 652162 w 659027"/>
              <a:gd name="connsiteY9" fmla="*/ 2615514 h 3164703"/>
              <a:gd name="connsiteX10" fmla="*/ 610973 w 659027"/>
              <a:gd name="connsiteY10" fmla="*/ 2800865 h 3164703"/>
              <a:gd name="connsiteX11" fmla="*/ 480541 w 659027"/>
              <a:gd name="connsiteY11" fmla="*/ 2917568 h 3164703"/>
              <a:gd name="connsiteX12" fmla="*/ 315784 w 659027"/>
              <a:gd name="connsiteY12" fmla="*/ 3013676 h 3164703"/>
              <a:gd name="connsiteX13" fmla="*/ 6865 w 659027"/>
              <a:gd name="connsiteY13" fmla="*/ 3027406 h 3164703"/>
              <a:gd name="connsiteX14" fmla="*/ 6865 w 659027"/>
              <a:gd name="connsiteY14" fmla="*/ 3164703 h 3164703"/>
              <a:gd name="connsiteX15" fmla="*/ 659027 w 659027"/>
              <a:gd name="connsiteY15" fmla="*/ 3157838 h 3164703"/>
              <a:gd name="connsiteX16" fmla="*/ 652162 w 659027"/>
              <a:gd name="connsiteY16" fmla="*/ 2684163 h 3164703"/>
              <a:gd name="connsiteX17" fmla="*/ 659027 w 659027"/>
              <a:gd name="connsiteY17" fmla="*/ 2306595 h 3164703"/>
              <a:gd name="connsiteX18" fmla="*/ 583514 w 659027"/>
              <a:gd name="connsiteY18" fmla="*/ 0 h 3164703"/>
              <a:gd name="connsiteX19" fmla="*/ 41189 w 659027"/>
              <a:gd name="connsiteY19" fmla="*/ 41190 h 3164703"/>
              <a:gd name="connsiteX0" fmla="*/ 41189 w 659027"/>
              <a:gd name="connsiteY0" fmla="*/ 41190 h 3164703"/>
              <a:gd name="connsiteX1" fmla="*/ 41189 w 659027"/>
              <a:gd name="connsiteY1" fmla="*/ 178487 h 3164703"/>
              <a:gd name="connsiteX2" fmla="*/ 0 w 659027"/>
              <a:gd name="connsiteY2" fmla="*/ 295190 h 3164703"/>
              <a:gd name="connsiteX3" fmla="*/ 0 w 659027"/>
              <a:gd name="connsiteY3" fmla="*/ 1743676 h 3164703"/>
              <a:gd name="connsiteX4" fmla="*/ 13730 w 659027"/>
              <a:gd name="connsiteY4" fmla="*/ 1812325 h 3164703"/>
              <a:gd name="connsiteX5" fmla="*/ 205946 w 659027"/>
              <a:gd name="connsiteY5" fmla="*/ 1853513 h 3164703"/>
              <a:gd name="connsiteX6" fmla="*/ 336378 w 659027"/>
              <a:gd name="connsiteY6" fmla="*/ 1915298 h 3164703"/>
              <a:gd name="connsiteX7" fmla="*/ 501135 w 659027"/>
              <a:gd name="connsiteY7" fmla="*/ 2100649 h 3164703"/>
              <a:gd name="connsiteX8" fmla="*/ 645297 w 659027"/>
              <a:gd name="connsiteY8" fmla="*/ 2334055 h 3164703"/>
              <a:gd name="connsiteX9" fmla="*/ 652162 w 659027"/>
              <a:gd name="connsiteY9" fmla="*/ 2615514 h 3164703"/>
              <a:gd name="connsiteX10" fmla="*/ 610973 w 659027"/>
              <a:gd name="connsiteY10" fmla="*/ 2800865 h 3164703"/>
              <a:gd name="connsiteX11" fmla="*/ 480541 w 659027"/>
              <a:gd name="connsiteY11" fmla="*/ 2917568 h 3164703"/>
              <a:gd name="connsiteX12" fmla="*/ 315784 w 659027"/>
              <a:gd name="connsiteY12" fmla="*/ 3013676 h 3164703"/>
              <a:gd name="connsiteX13" fmla="*/ 6865 w 659027"/>
              <a:gd name="connsiteY13" fmla="*/ 3027406 h 3164703"/>
              <a:gd name="connsiteX14" fmla="*/ 6865 w 659027"/>
              <a:gd name="connsiteY14" fmla="*/ 3164703 h 3164703"/>
              <a:gd name="connsiteX15" fmla="*/ 659027 w 659027"/>
              <a:gd name="connsiteY15" fmla="*/ 3157838 h 3164703"/>
              <a:gd name="connsiteX16" fmla="*/ 652162 w 659027"/>
              <a:gd name="connsiteY16" fmla="*/ 2684163 h 3164703"/>
              <a:gd name="connsiteX17" fmla="*/ 659027 w 659027"/>
              <a:gd name="connsiteY17" fmla="*/ 2306595 h 3164703"/>
              <a:gd name="connsiteX18" fmla="*/ 583514 w 659027"/>
              <a:gd name="connsiteY18" fmla="*/ 0 h 3164703"/>
              <a:gd name="connsiteX19" fmla="*/ 41189 w 659027"/>
              <a:gd name="connsiteY19" fmla="*/ 41190 h 3164703"/>
              <a:gd name="connsiteX0" fmla="*/ 41189 w 716382"/>
              <a:gd name="connsiteY0" fmla="*/ 41190 h 3164703"/>
              <a:gd name="connsiteX1" fmla="*/ 41189 w 716382"/>
              <a:gd name="connsiteY1" fmla="*/ 178487 h 3164703"/>
              <a:gd name="connsiteX2" fmla="*/ 0 w 716382"/>
              <a:gd name="connsiteY2" fmla="*/ 295190 h 3164703"/>
              <a:gd name="connsiteX3" fmla="*/ 0 w 716382"/>
              <a:gd name="connsiteY3" fmla="*/ 1743676 h 3164703"/>
              <a:gd name="connsiteX4" fmla="*/ 13730 w 716382"/>
              <a:gd name="connsiteY4" fmla="*/ 1812325 h 3164703"/>
              <a:gd name="connsiteX5" fmla="*/ 205946 w 716382"/>
              <a:gd name="connsiteY5" fmla="*/ 1853513 h 3164703"/>
              <a:gd name="connsiteX6" fmla="*/ 336378 w 716382"/>
              <a:gd name="connsiteY6" fmla="*/ 1915298 h 3164703"/>
              <a:gd name="connsiteX7" fmla="*/ 501135 w 716382"/>
              <a:gd name="connsiteY7" fmla="*/ 2100649 h 3164703"/>
              <a:gd name="connsiteX8" fmla="*/ 645297 w 716382"/>
              <a:gd name="connsiteY8" fmla="*/ 2334055 h 3164703"/>
              <a:gd name="connsiteX9" fmla="*/ 652162 w 716382"/>
              <a:gd name="connsiteY9" fmla="*/ 2615514 h 3164703"/>
              <a:gd name="connsiteX10" fmla="*/ 610973 w 716382"/>
              <a:gd name="connsiteY10" fmla="*/ 2800865 h 3164703"/>
              <a:gd name="connsiteX11" fmla="*/ 480541 w 716382"/>
              <a:gd name="connsiteY11" fmla="*/ 2917568 h 3164703"/>
              <a:gd name="connsiteX12" fmla="*/ 315784 w 716382"/>
              <a:gd name="connsiteY12" fmla="*/ 3013676 h 3164703"/>
              <a:gd name="connsiteX13" fmla="*/ 6865 w 716382"/>
              <a:gd name="connsiteY13" fmla="*/ 3027406 h 3164703"/>
              <a:gd name="connsiteX14" fmla="*/ 6865 w 716382"/>
              <a:gd name="connsiteY14" fmla="*/ 3164703 h 3164703"/>
              <a:gd name="connsiteX15" fmla="*/ 659027 w 716382"/>
              <a:gd name="connsiteY15" fmla="*/ 3157838 h 3164703"/>
              <a:gd name="connsiteX16" fmla="*/ 652162 w 716382"/>
              <a:gd name="connsiteY16" fmla="*/ 2684163 h 3164703"/>
              <a:gd name="connsiteX17" fmla="*/ 716382 w 716382"/>
              <a:gd name="connsiteY17" fmla="*/ 2191886 h 3164703"/>
              <a:gd name="connsiteX18" fmla="*/ 583514 w 716382"/>
              <a:gd name="connsiteY18" fmla="*/ 0 h 3164703"/>
              <a:gd name="connsiteX19" fmla="*/ 41189 w 716382"/>
              <a:gd name="connsiteY19" fmla="*/ 41190 h 316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16382" h="3164703">
                <a:moveTo>
                  <a:pt x="41189" y="41190"/>
                </a:moveTo>
                <a:lnTo>
                  <a:pt x="41189" y="178487"/>
                </a:lnTo>
                <a:lnTo>
                  <a:pt x="0" y="295190"/>
                </a:lnTo>
                <a:lnTo>
                  <a:pt x="0" y="1743676"/>
                </a:lnTo>
                <a:lnTo>
                  <a:pt x="13730" y="1812325"/>
                </a:lnTo>
                <a:lnTo>
                  <a:pt x="205946" y="1853513"/>
                </a:lnTo>
                <a:lnTo>
                  <a:pt x="336378" y="1915298"/>
                </a:lnTo>
                <a:lnTo>
                  <a:pt x="501135" y="2100649"/>
                </a:lnTo>
                <a:lnTo>
                  <a:pt x="645297" y="2334055"/>
                </a:lnTo>
                <a:lnTo>
                  <a:pt x="652162" y="2615514"/>
                </a:lnTo>
                <a:lnTo>
                  <a:pt x="610973" y="2800865"/>
                </a:lnTo>
                <a:lnTo>
                  <a:pt x="480541" y="2917568"/>
                </a:lnTo>
                <a:lnTo>
                  <a:pt x="315784" y="3013676"/>
                </a:lnTo>
                <a:lnTo>
                  <a:pt x="6865" y="3027406"/>
                </a:lnTo>
                <a:lnTo>
                  <a:pt x="6865" y="3164703"/>
                </a:lnTo>
                <a:lnTo>
                  <a:pt x="659027" y="3157838"/>
                </a:lnTo>
                <a:cubicBezTo>
                  <a:pt x="656739" y="2999946"/>
                  <a:pt x="654450" y="2842055"/>
                  <a:pt x="652162" y="2684163"/>
                </a:cubicBezTo>
                <a:lnTo>
                  <a:pt x="716382" y="2191886"/>
                </a:lnTo>
                <a:lnTo>
                  <a:pt x="583514" y="0"/>
                </a:lnTo>
                <a:lnTo>
                  <a:pt x="41189" y="4119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 useBgFill="1">
        <p:nvSpPr>
          <p:cNvPr id="22" name="Freeform 21"/>
          <p:cNvSpPr/>
          <p:nvPr/>
        </p:nvSpPr>
        <p:spPr>
          <a:xfrm flipH="1">
            <a:off x="6334898" y="887855"/>
            <a:ext cx="878703" cy="4219604"/>
          </a:xfrm>
          <a:custGeom>
            <a:avLst/>
            <a:gdLst>
              <a:gd name="connsiteX0" fmla="*/ 41189 w 659027"/>
              <a:gd name="connsiteY0" fmla="*/ 41190 h 3164703"/>
              <a:gd name="connsiteX1" fmla="*/ 41189 w 659027"/>
              <a:gd name="connsiteY1" fmla="*/ 178487 h 3164703"/>
              <a:gd name="connsiteX2" fmla="*/ 0 w 659027"/>
              <a:gd name="connsiteY2" fmla="*/ 295190 h 3164703"/>
              <a:gd name="connsiteX3" fmla="*/ 0 w 659027"/>
              <a:gd name="connsiteY3" fmla="*/ 1743676 h 3164703"/>
              <a:gd name="connsiteX4" fmla="*/ 13730 w 659027"/>
              <a:gd name="connsiteY4" fmla="*/ 1812325 h 3164703"/>
              <a:gd name="connsiteX5" fmla="*/ 212811 w 659027"/>
              <a:gd name="connsiteY5" fmla="*/ 1832919 h 3164703"/>
              <a:gd name="connsiteX6" fmla="*/ 336378 w 659027"/>
              <a:gd name="connsiteY6" fmla="*/ 1915298 h 3164703"/>
              <a:gd name="connsiteX7" fmla="*/ 501135 w 659027"/>
              <a:gd name="connsiteY7" fmla="*/ 2100649 h 3164703"/>
              <a:gd name="connsiteX8" fmla="*/ 645297 w 659027"/>
              <a:gd name="connsiteY8" fmla="*/ 2334055 h 3164703"/>
              <a:gd name="connsiteX9" fmla="*/ 652162 w 659027"/>
              <a:gd name="connsiteY9" fmla="*/ 2615514 h 3164703"/>
              <a:gd name="connsiteX10" fmla="*/ 610973 w 659027"/>
              <a:gd name="connsiteY10" fmla="*/ 2800865 h 3164703"/>
              <a:gd name="connsiteX11" fmla="*/ 480541 w 659027"/>
              <a:gd name="connsiteY11" fmla="*/ 2917568 h 3164703"/>
              <a:gd name="connsiteX12" fmla="*/ 315784 w 659027"/>
              <a:gd name="connsiteY12" fmla="*/ 3013676 h 3164703"/>
              <a:gd name="connsiteX13" fmla="*/ 6865 w 659027"/>
              <a:gd name="connsiteY13" fmla="*/ 3027406 h 3164703"/>
              <a:gd name="connsiteX14" fmla="*/ 6865 w 659027"/>
              <a:gd name="connsiteY14" fmla="*/ 3164703 h 3164703"/>
              <a:gd name="connsiteX15" fmla="*/ 659027 w 659027"/>
              <a:gd name="connsiteY15" fmla="*/ 3157838 h 3164703"/>
              <a:gd name="connsiteX16" fmla="*/ 652162 w 659027"/>
              <a:gd name="connsiteY16" fmla="*/ 2684163 h 3164703"/>
              <a:gd name="connsiteX17" fmla="*/ 659027 w 659027"/>
              <a:gd name="connsiteY17" fmla="*/ 2306595 h 3164703"/>
              <a:gd name="connsiteX18" fmla="*/ 583514 w 659027"/>
              <a:gd name="connsiteY18" fmla="*/ 0 h 3164703"/>
              <a:gd name="connsiteX19" fmla="*/ 41189 w 659027"/>
              <a:gd name="connsiteY19" fmla="*/ 41190 h 3164703"/>
              <a:gd name="connsiteX0" fmla="*/ 41189 w 659027"/>
              <a:gd name="connsiteY0" fmla="*/ 41190 h 3164703"/>
              <a:gd name="connsiteX1" fmla="*/ 41189 w 659027"/>
              <a:gd name="connsiteY1" fmla="*/ 178487 h 3164703"/>
              <a:gd name="connsiteX2" fmla="*/ 0 w 659027"/>
              <a:gd name="connsiteY2" fmla="*/ 295190 h 3164703"/>
              <a:gd name="connsiteX3" fmla="*/ 0 w 659027"/>
              <a:gd name="connsiteY3" fmla="*/ 1743676 h 3164703"/>
              <a:gd name="connsiteX4" fmla="*/ 13730 w 659027"/>
              <a:gd name="connsiteY4" fmla="*/ 1812325 h 3164703"/>
              <a:gd name="connsiteX5" fmla="*/ 212811 w 659027"/>
              <a:gd name="connsiteY5" fmla="*/ 1867243 h 3164703"/>
              <a:gd name="connsiteX6" fmla="*/ 336378 w 659027"/>
              <a:gd name="connsiteY6" fmla="*/ 1915298 h 3164703"/>
              <a:gd name="connsiteX7" fmla="*/ 501135 w 659027"/>
              <a:gd name="connsiteY7" fmla="*/ 2100649 h 3164703"/>
              <a:gd name="connsiteX8" fmla="*/ 645297 w 659027"/>
              <a:gd name="connsiteY8" fmla="*/ 2334055 h 3164703"/>
              <a:gd name="connsiteX9" fmla="*/ 652162 w 659027"/>
              <a:gd name="connsiteY9" fmla="*/ 2615514 h 3164703"/>
              <a:gd name="connsiteX10" fmla="*/ 610973 w 659027"/>
              <a:gd name="connsiteY10" fmla="*/ 2800865 h 3164703"/>
              <a:gd name="connsiteX11" fmla="*/ 480541 w 659027"/>
              <a:gd name="connsiteY11" fmla="*/ 2917568 h 3164703"/>
              <a:gd name="connsiteX12" fmla="*/ 315784 w 659027"/>
              <a:gd name="connsiteY12" fmla="*/ 3013676 h 3164703"/>
              <a:gd name="connsiteX13" fmla="*/ 6865 w 659027"/>
              <a:gd name="connsiteY13" fmla="*/ 3027406 h 3164703"/>
              <a:gd name="connsiteX14" fmla="*/ 6865 w 659027"/>
              <a:gd name="connsiteY14" fmla="*/ 3164703 h 3164703"/>
              <a:gd name="connsiteX15" fmla="*/ 659027 w 659027"/>
              <a:gd name="connsiteY15" fmla="*/ 3157838 h 3164703"/>
              <a:gd name="connsiteX16" fmla="*/ 652162 w 659027"/>
              <a:gd name="connsiteY16" fmla="*/ 2684163 h 3164703"/>
              <a:gd name="connsiteX17" fmla="*/ 659027 w 659027"/>
              <a:gd name="connsiteY17" fmla="*/ 2306595 h 3164703"/>
              <a:gd name="connsiteX18" fmla="*/ 583514 w 659027"/>
              <a:gd name="connsiteY18" fmla="*/ 0 h 3164703"/>
              <a:gd name="connsiteX19" fmla="*/ 41189 w 659027"/>
              <a:gd name="connsiteY19" fmla="*/ 41190 h 316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59027" h="3164703">
                <a:moveTo>
                  <a:pt x="41189" y="41190"/>
                </a:moveTo>
                <a:lnTo>
                  <a:pt x="41189" y="178487"/>
                </a:lnTo>
                <a:lnTo>
                  <a:pt x="0" y="295190"/>
                </a:lnTo>
                <a:lnTo>
                  <a:pt x="0" y="1743676"/>
                </a:lnTo>
                <a:lnTo>
                  <a:pt x="13730" y="1812325"/>
                </a:lnTo>
                <a:lnTo>
                  <a:pt x="212811" y="1867243"/>
                </a:lnTo>
                <a:lnTo>
                  <a:pt x="336378" y="1915298"/>
                </a:lnTo>
                <a:lnTo>
                  <a:pt x="501135" y="2100649"/>
                </a:lnTo>
                <a:lnTo>
                  <a:pt x="645297" y="2334055"/>
                </a:lnTo>
                <a:lnTo>
                  <a:pt x="652162" y="2615514"/>
                </a:lnTo>
                <a:lnTo>
                  <a:pt x="610973" y="2800865"/>
                </a:lnTo>
                <a:lnTo>
                  <a:pt x="480541" y="2917568"/>
                </a:lnTo>
                <a:lnTo>
                  <a:pt x="315784" y="3013676"/>
                </a:lnTo>
                <a:lnTo>
                  <a:pt x="6865" y="3027406"/>
                </a:lnTo>
                <a:lnTo>
                  <a:pt x="6865" y="3164703"/>
                </a:lnTo>
                <a:lnTo>
                  <a:pt x="659027" y="3157838"/>
                </a:lnTo>
                <a:cubicBezTo>
                  <a:pt x="656739" y="2999946"/>
                  <a:pt x="654450" y="2842055"/>
                  <a:pt x="652162" y="2684163"/>
                </a:cubicBezTo>
                <a:lnTo>
                  <a:pt x="659027" y="2306595"/>
                </a:lnTo>
                <a:lnTo>
                  <a:pt x="583514" y="0"/>
                </a:lnTo>
                <a:lnTo>
                  <a:pt x="41189" y="4119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Rectangle 15"/>
          <p:cNvSpPr/>
          <p:nvPr/>
        </p:nvSpPr>
        <p:spPr>
          <a:xfrm>
            <a:off x="3833418" y="2771335"/>
            <a:ext cx="2480989" cy="2445787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 useBgFill="1">
        <p:nvSpPr>
          <p:cNvPr id="17" name="Rectangle 16"/>
          <p:cNvSpPr/>
          <p:nvPr/>
        </p:nvSpPr>
        <p:spPr>
          <a:xfrm>
            <a:off x="3556000" y="5156199"/>
            <a:ext cx="7213600" cy="1742351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 useBgFill="1">
        <p:nvSpPr>
          <p:cNvPr id="14" name="Freeform 13"/>
          <p:cNvSpPr/>
          <p:nvPr/>
        </p:nvSpPr>
        <p:spPr>
          <a:xfrm>
            <a:off x="5320886" y="1185333"/>
            <a:ext cx="1065804" cy="3994275"/>
          </a:xfrm>
          <a:custGeom>
            <a:avLst/>
            <a:gdLst>
              <a:gd name="connsiteX0" fmla="*/ 7470 w 799353"/>
              <a:gd name="connsiteY0" fmla="*/ 14941 h 2592294"/>
              <a:gd name="connsiteX1" fmla="*/ 0 w 799353"/>
              <a:gd name="connsiteY1" fmla="*/ 881529 h 2592294"/>
              <a:gd name="connsiteX2" fmla="*/ 657412 w 799353"/>
              <a:gd name="connsiteY2" fmla="*/ 2151529 h 2592294"/>
              <a:gd name="connsiteX3" fmla="*/ 717176 w 799353"/>
              <a:gd name="connsiteY3" fmla="*/ 2248647 h 2592294"/>
              <a:gd name="connsiteX4" fmla="*/ 687294 w 799353"/>
              <a:gd name="connsiteY4" fmla="*/ 2315882 h 2592294"/>
              <a:gd name="connsiteX5" fmla="*/ 627529 w 799353"/>
              <a:gd name="connsiteY5" fmla="*/ 2360706 h 2592294"/>
              <a:gd name="connsiteX6" fmla="*/ 605118 w 799353"/>
              <a:gd name="connsiteY6" fmla="*/ 2375647 h 2592294"/>
              <a:gd name="connsiteX7" fmla="*/ 582706 w 799353"/>
              <a:gd name="connsiteY7" fmla="*/ 2390588 h 2592294"/>
              <a:gd name="connsiteX8" fmla="*/ 582706 w 799353"/>
              <a:gd name="connsiteY8" fmla="*/ 2390588 h 2592294"/>
              <a:gd name="connsiteX9" fmla="*/ 425823 w 799353"/>
              <a:gd name="connsiteY9" fmla="*/ 2427941 h 2592294"/>
              <a:gd name="connsiteX10" fmla="*/ 425823 w 799353"/>
              <a:gd name="connsiteY10" fmla="*/ 2592294 h 2592294"/>
              <a:gd name="connsiteX11" fmla="*/ 799353 w 799353"/>
              <a:gd name="connsiteY11" fmla="*/ 2584823 h 2592294"/>
              <a:gd name="connsiteX12" fmla="*/ 791882 w 799353"/>
              <a:gd name="connsiteY12" fmla="*/ 2487706 h 2592294"/>
              <a:gd name="connsiteX13" fmla="*/ 649941 w 799353"/>
              <a:gd name="connsiteY13" fmla="*/ 0 h 2592294"/>
              <a:gd name="connsiteX14" fmla="*/ 7470 w 799353"/>
              <a:gd name="connsiteY14" fmla="*/ 14941 h 2592294"/>
              <a:gd name="connsiteX0" fmla="*/ 7470 w 799353"/>
              <a:gd name="connsiteY0" fmla="*/ 418353 h 2995706"/>
              <a:gd name="connsiteX1" fmla="*/ 0 w 799353"/>
              <a:gd name="connsiteY1" fmla="*/ 1284941 h 2995706"/>
              <a:gd name="connsiteX2" fmla="*/ 657412 w 799353"/>
              <a:gd name="connsiteY2" fmla="*/ 2554941 h 2995706"/>
              <a:gd name="connsiteX3" fmla="*/ 717176 w 799353"/>
              <a:gd name="connsiteY3" fmla="*/ 2652059 h 2995706"/>
              <a:gd name="connsiteX4" fmla="*/ 687294 w 799353"/>
              <a:gd name="connsiteY4" fmla="*/ 2719294 h 2995706"/>
              <a:gd name="connsiteX5" fmla="*/ 627529 w 799353"/>
              <a:gd name="connsiteY5" fmla="*/ 2764118 h 2995706"/>
              <a:gd name="connsiteX6" fmla="*/ 605118 w 799353"/>
              <a:gd name="connsiteY6" fmla="*/ 2779059 h 2995706"/>
              <a:gd name="connsiteX7" fmla="*/ 582706 w 799353"/>
              <a:gd name="connsiteY7" fmla="*/ 2794000 h 2995706"/>
              <a:gd name="connsiteX8" fmla="*/ 582706 w 799353"/>
              <a:gd name="connsiteY8" fmla="*/ 2794000 h 2995706"/>
              <a:gd name="connsiteX9" fmla="*/ 425823 w 799353"/>
              <a:gd name="connsiteY9" fmla="*/ 2831353 h 2995706"/>
              <a:gd name="connsiteX10" fmla="*/ 425823 w 799353"/>
              <a:gd name="connsiteY10" fmla="*/ 2995706 h 2995706"/>
              <a:gd name="connsiteX11" fmla="*/ 799353 w 799353"/>
              <a:gd name="connsiteY11" fmla="*/ 2988235 h 2995706"/>
              <a:gd name="connsiteX12" fmla="*/ 791882 w 799353"/>
              <a:gd name="connsiteY12" fmla="*/ 2891118 h 2995706"/>
              <a:gd name="connsiteX13" fmla="*/ 791882 w 799353"/>
              <a:gd name="connsiteY13" fmla="*/ 0 h 2995706"/>
              <a:gd name="connsiteX14" fmla="*/ 7470 w 799353"/>
              <a:gd name="connsiteY14" fmla="*/ 418353 h 2995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99353" h="2995706">
                <a:moveTo>
                  <a:pt x="7470" y="418353"/>
                </a:moveTo>
                <a:lnTo>
                  <a:pt x="0" y="1284941"/>
                </a:lnTo>
                <a:lnTo>
                  <a:pt x="657412" y="2554941"/>
                </a:lnTo>
                <a:lnTo>
                  <a:pt x="717176" y="2652059"/>
                </a:lnTo>
                <a:lnTo>
                  <a:pt x="687294" y="2719294"/>
                </a:lnTo>
                <a:cubicBezTo>
                  <a:pt x="667372" y="2734235"/>
                  <a:pt x="647668" y="2749471"/>
                  <a:pt x="627529" y="2764118"/>
                </a:cubicBezTo>
                <a:cubicBezTo>
                  <a:pt x="620268" y="2769399"/>
                  <a:pt x="612129" y="2773450"/>
                  <a:pt x="605118" y="2779059"/>
                </a:cubicBezTo>
                <a:cubicBezTo>
                  <a:pt x="584241" y="2795761"/>
                  <a:pt x="598695" y="2794000"/>
                  <a:pt x="582706" y="2794000"/>
                </a:cubicBezTo>
                <a:lnTo>
                  <a:pt x="582706" y="2794000"/>
                </a:lnTo>
                <a:lnTo>
                  <a:pt x="425823" y="2831353"/>
                </a:lnTo>
                <a:lnTo>
                  <a:pt x="425823" y="2995706"/>
                </a:lnTo>
                <a:lnTo>
                  <a:pt x="799353" y="2988235"/>
                </a:lnTo>
                <a:lnTo>
                  <a:pt x="791882" y="2891118"/>
                </a:lnTo>
                <a:lnTo>
                  <a:pt x="791882" y="0"/>
                </a:lnTo>
                <a:lnTo>
                  <a:pt x="7470" y="418353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 useBgFill="1">
        <p:nvSpPr>
          <p:cNvPr id="15" name="Freeform 14"/>
          <p:cNvSpPr/>
          <p:nvPr/>
        </p:nvSpPr>
        <p:spPr>
          <a:xfrm flipH="1">
            <a:off x="3683167" y="1255059"/>
            <a:ext cx="1065804" cy="3924548"/>
          </a:xfrm>
          <a:custGeom>
            <a:avLst/>
            <a:gdLst>
              <a:gd name="connsiteX0" fmla="*/ 7470 w 799353"/>
              <a:gd name="connsiteY0" fmla="*/ 14941 h 2592294"/>
              <a:gd name="connsiteX1" fmla="*/ 0 w 799353"/>
              <a:gd name="connsiteY1" fmla="*/ 881529 h 2592294"/>
              <a:gd name="connsiteX2" fmla="*/ 657412 w 799353"/>
              <a:gd name="connsiteY2" fmla="*/ 2151529 h 2592294"/>
              <a:gd name="connsiteX3" fmla="*/ 717176 w 799353"/>
              <a:gd name="connsiteY3" fmla="*/ 2248647 h 2592294"/>
              <a:gd name="connsiteX4" fmla="*/ 687294 w 799353"/>
              <a:gd name="connsiteY4" fmla="*/ 2315882 h 2592294"/>
              <a:gd name="connsiteX5" fmla="*/ 627529 w 799353"/>
              <a:gd name="connsiteY5" fmla="*/ 2360706 h 2592294"/>
              <a:gd name="connsiteX6" fmla="*/ 605118 w 799353"/>
              <a:gd name="connsiteY6" fmla="*/ 2375647 h 2592294"/>
              <a:gd name="connsiteX7" fmla="*/ 582706 w 799353"/>
              <a:gd name="connsiteY7" fmla="*/ 2390588 h 2592294"/>
              <a:gd name="connsiteX8" fmla="*/ 582706 w 799353"/>
              <a:gd name="connsiteY8" fmla="*/ 2390588 h 2592294"/>
              <a:gd name="connsiteX9" fmla="*/ 425823 w 799353"/>
              <a:gd name="connsiteY9" fmla="*/ 2427941 h 2592294"/>
              <a:gd name="connsiteX10" fmla="*/ 425823 w 799353"/>
              <a:gd name="connsiteY10" fmla="*/ 2592294 h 2592294"/>
              <a:gd name="connsiteX11" fmla="*/ 799353 w 799353"/>
              <a:gd name="connsiteY11" fmla="*/ 2584823 h 2592294"/>
              <a:gd name="connsiteX12" fmla="*/ 791882 w 799353"/>
              <a:gd name="connsiteY12" fmla="*/ 2487706 h 2592294"/>
              <a:gd name="connsiteX13" fmla="*/ 649941 w 799353"/>
              <a:gd name="connsiteY13" fmla="*/ 0 h 2592294"/>
              <a:gd name="connsiteX14" fmla="*/ 7470 w 799353"/>
              <a:gd name="connsiteY14" fmla="*/ 14941 h 2592294"/>
              <a:gd name="connsiteX0" fmla="*/ 7470 w 799353"/>
              <a:gd name="connsiteY0" fmla="*/ 366058 h 2943411"/>
              <a:gd name="connsiteX1" fmla="*/ 0 w 799353"/>
              <a:gd name="connsiteY1" fmla="*/ 1232646 h 2943411"/>
              <a:gd name="connsiteX2" fmla="*/ 657412 w 799353"/>
              <a:gd name="connsiteY2" fmla="*/ 2502646 h 2943411"/>
              <a:gd name="connsiteX3" fmla="*/ 717176 w 799353"/>
              <a:gd name="connsiteY3" fmla="*/ 2599764 h 2943411"/>
              <a:gd name="connsiteX4" fmla="*/ 687294 w 799353"/>
              <a:gd name="connsiteY4" fmla="*/ 2666999 h 2943411"/>
              <a:gd name="connsiteX5" fmla="*/ 627529 w 799353"/>
              <a:gd name="connsiteY5" fmla="*/ 2711823 h 2943411"/>
              <a:gd name="connsiteX6" fmla="*/ 605118 w 799353"/>
              <a:gd name="connsiteY6" fmla="*/ 2726764 h 2943411"/>
              <a:gd name="connsiteX7" fmla="*/ 582706 w 799353"/>
              <a:gd name="connsiteY7" fmla="*/ 2741705 h 2943411"/>
              <a:gd name="connsiteX8" fmla="*/ 582706 w 799353"/>
              <a:gd name="connsiteY8" fmla="*/ 2741705 h 2943411"/>
              <a:gd name="connsiteX9" fmla="*/ 425823 w 799353"/>
              <a:gd name="connsiteY9" fmla="*/ 2779058 h 2943411"/>
              <a:gd name="connsiteX10" fmla="*/ 425823 w 799353"/>
              <a:gd name="connsiteY10" fmla="*/ 2943411 h 2943411"/>
              <a:gd name="connsiteX11" fmla="*/ 799353 w 799353"/>
              <a:gd name="connsiteY11" fmla="*/ 2935940 h 2943411"/>
              <a:gd name="connsiteX12" fmla="*/ 791882 w 799353"/>
              <a:gd name="connsiteY12" fmla="*/ 2838823 h 2943411"/>
              <a:gd name="connsiteX13" fmla="*/ 724647 w 799353"/>
              <a:gd name="connsiteY13" fmla="*/ 0 h 2943411"/>
              <a:gd name="connsiteX14" fmla="*/ 7470 w 799353"/>
              <a:gd name="connsiteY14" fmla="*/ 366058 h 2943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99353" h="2943411">
                <a:moveTo>
                  <a:pt x="7470" y="366058"/>
                </a:moveTo>
                <a:lnTo>
                  <a:pt x="0" y="1232646"/>
                </a:lnTo>
                <a:lnTo>
                  <a:pt x="657412" y="2502646"/>
                </a:lnTo>
                <a:lnTo>
                  <a:pt x="717176" y="2599764"/>
                </a:lnTo>
                <a:lnTo>
                  <a:pt x="687294" y="2666999"/>
                </a:lnTo>
                <a:cubicBezTo>
                  <a:pt x="667372" y="2681940"/>
                  <a:pt x="647668" y="2697176"/>
                  <a:pt x="627529" y="2711823"/>
                </a:cubicBezTo>
                <a:cubicBezTo>
                  <a:pt x="620268" y="2717104"/>
                  <a:pt x="612129" y="2721155"/>
                  <a:pt x="605118" y="2726764"/>
                </a:cubicBezTo>
                <a:cubicBezTo>
                  <a:pt x="584241" y="2743466"/>
                  <a:pt x="598695" y="2741705"/>
                  <a:pt x="582706" y="2741705"/>
                </a:cubicBezTo>
                <a:lnTo>
                  <a:pt x="582706" y="2741705"/>
                </a:lnTo>
                <a:lnTo>
                  <a:pt x="425823" y="2779058"/>
                </a:lnTo>
                <a:lnTo>
                  <a:pt x="425823" y="2943411"/>
                </a:lnTo>
                <a:lnTo>
                  <a:pt x="799353" y="2935940"/>
                </a:lnTo>
                <a:lnTo>
                  <a:pt x="791882" y="2838823"/>
                </a:lnTo>
                <a:lnTo>
                  <a:pt x="724647" y="0"/>
                </a:lnTo>
                <a:lnTo>
                  <a:pt x="7470" y="366058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" name="Rectangle 1"/>
          <p:cNvSpPr/>
          <p:nvPr/>
        </p:nvSpPr>
        <p:spPr>
          <a:xfrm>
            <a:off x="-406400" y="4966084"/>
            <a:ext cx="12801600" cy="3471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482600"/>
            <a:ext cx="23839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3200" dirty="0" smtClean="0">
                <a:latin typeface="Bahnschrift" pitchFamily="34" charset="0"/>
              </a:rPr>
              <a:t>Competition</a:t>
            </a:r>
            <a:endParaRPr lang="fr-FR" sz="3200" dirty="0">
              <a:latin typeface="Bahnschrift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7823" y="1685831"/>
            <a:ext cx="2495999" cy="3276600"/>
          </a:xfrm>
          <a:prstGeom prst="rect">
            <a:avLst/>
          </a:prstGeom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00268" y="1121259"/>
            <a:ext cx="2693405" cy="3886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88507" y="2492703"/>
            <a:ext cx="1836412" cy="249314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41961" y="2163041"/>
            <a:ext cx="15584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dirty="0" err="1" smtClean="0"/>
              <a:t>advantages</a:t>
            </a:r>
            <a:endParaRPr lang="en-US" sz="2133" dirty="0"/>
          </a:p>
        </p:txBody>
      </p:sp>
      <p:sp>
        <p:nvSpPr>
          <p:cNvPr id="12" name="Rectangle 11"/>
          <p:cNvSpPr/>
          <p:nvPr/>
        </p:nvSpPr>
        <p:spPr>
          <a:xfrm>
            <a:off x="802181" y="2891043"/>
            <a:ext cx="18533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err="1" smtClean="0"/>
              <a:t>disadvantages</a:t>
            </a:r>
            <a:endParaRPr lang="fr-FR" dirty="0"/>
          </a:p>
        </p:txBody>
      </p:sp>
      <p:sp>
        <p:nvSpPr>
          <p:cNvPr id="26" name="Espace réservé du numéro de diapositive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3132482359"/>
      </p:ext>
    </p:extLst>
  </p:cSld>
  <p:clrMapOvr>
    <a:masterClrMapping/>
  </p:clrMapOvr>
  <p:transition spd="slow">
    <p:push/>
  </p:transition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19" grpId="0" animBg="1"/>
          <p:bldP spid="1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19" grpId="0" animBg="1"/>
          <p:bldP spid="16" grpId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182880" y="4717007"/>
            <a:ext cx="3460652" cy="1326605"/>
          </a:xfrm>
        </p:spPr>
        <p:txBody>
          <a:bodyPr>
            <a:noAutofit/>
          </a:bodyPr>
          <a:lstStyle/>
          <a:p>
            <a:r>
              <a:rPr lang="en-US" sz="1600" dirty="0" err="1" smtClean="0"/>
              <a:t>Duolingo</a:t>
            </a:r>
            <a:endParaRPr lang="en-US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600" dirty="0" err="1" smtClean="0"/>
              <a:t>Low</a:t>
            </a:r>
            <a:r>
              <a:rPr lang="fr-FR" sz="1600" dirty="0" smtClean="0"/>
              <a:t> data collection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600" dirty="0" smtClean="0"/>
              <a:t>No </a:t>
            </a:r>
            <a:r>
              <a:rPr lang="fr-FR" sz="1600" dirty="0" err="1" smtClean="0"/>
              <a:t>emotional</a:t>
            </a:r>
            <a:r>
              <a:rPr lang="fr-FR" sz="1600" dirty="0" smtClean="0"/>
              <a:t> </a:t>
            </a:r>
            <a:r>
              <a:rPr lang="fr-FR" sz="1600" dirty="0" err="1" smtClean="0"/>
              <a:t>detection</a:t>
            </a: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No </a:t>
            </a:r>
            <a:r>
              <a:rPr lang="en-US" sz="1600" dirty="0" err="1" smtClean="0"/>
              <a:t>reources</a:t>
            </a:r>
            <a:r>
              <a:rPr lang="en-US" sz="1600" dirty="0" smtClean="0"/>
              <a:t>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Not extensible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No report section</a:t>
            </a:r>
            <a:endParaRPr lang="en-US" sz="16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9"/>
          </p:nvPr>
        </p:nvSpPr>
        <p:spPr>
          <a:xfrm>
            <a:off x="3915302" y="4778869"/>
            <a:ext cx="3852744" cy="1326605"/>
          </a:xfrm>
        </p:spPr>
        <p:txBody>
          <a:bodyPr>
            <a:noAutofit/>
          </a:bodyPr>
          <a:lstStyle/>
          <a:p>
            <a:r>
              <a:rPr lang="en-US" sz="1800" dirty="0" err="1" smtClean="0"/>
              <a:t>Botsify</a:t>
            </a:r>
            <a:endParaRPr lang="en-US" sz="180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fr-FR" sz="1800" dirty="0" err="1" smtClean="0"/>
              <a:t>bad</a:t>
            </a:r>
            <a:r>
              <a:rPr lang="fr-FR" sz="1800" dirty="0" smtClean="0"/>
              <a:t> </a:t>
            </a:r>
            <a:r>
              <a:rPr lang="fr-FR" sz="1800" dirty="0" err="1" smtClean="0"/>
              <a:t>entity</a:t>
            </a:r>
            <a:r>
              <a:rPr lang="fr-FR" sz="1800" dirty="0" smtClean="0"/>
              <a:t> </a:t>
            </a:r>
            <a:r>
              <a:rPr lang="fr-FR" sz="1800" dirty="0" err="1" smtClean="0"/>
              <a:t>feature</a:t>
            </a:r>
            <a:endParaRPr lang="fr-FR" sz="1800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800" dirty="0" smtClean="0"/>
              <a:t>not free (50$ per month)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 smtClean="0"/>
              <a:t>not possible to do any kind of optimization</a:t>
            </a:r>
            <a:endParaRPr lang="en-US" sz="1800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21"/>
          </p:nvPr>
        </p:nvSpPr>
        <p:spPr>
          <a:xfrm>
            <a:off x="8328516" y="4778869"/>
            <a:ext cx="3767690" cy="1744753"/>
          </a:xfrm>
        </p:spPr>
        <p:txBody>
          <a:bodyPr>
            <a:noAutofit/>
          </a:bodyPr>
          <a:lstStyle/>
          <a:p>
            <a:r>
              <a:rPr lang="en-US" sz="1600" dirty="0" smtClean="0"/>
              <a:t>iTalk2Learn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no data </a:t>
            </a:r>
            <a:r>
              <a:rPr lang="fr-FR" dirty="0" err="1" smtClean="0"/>
              <a:t>scraping</a:t>
            </a:r>
            <a:r>
              <a:rPr lang="fr-FR" dirty="0" smtClean="0"/>
              <a:t> </a:t>
            </a:r>
            <a:r>
              <a:rPr lang="en-US" dirty="0" smtClean="0"/>
              <a:t> </a:t>
            </a:r>
            <a:endParaRPr lang="fr-F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 err="1" smtClean="0"/>
              <a:t>Complex</a:t>
            </a:r>
            <a:r>
              <a:rPr lang="fr-FR" dirty="0" smtClean="0"/>
              <a:t> usage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 smtClean="0"/>
              <a:t>Bad design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 err="1" smtClean="0"/>
              <a:t>Low</a:t>
            </a:r>
            <a:r>
              <a:rPr lang="fr-FR" dirty="0" smtClean="0"/>
              <a:t> </a:t>
            </a:r>
            <a:r>
              <a:rPr lang="fr-FR" dirty="0" err="1" smtClean="0"/>
              <a:t>learner</a:t>
            </a:r>
            <a:r>
              <a:rPr lang="fr-FR" dirty="0" smtClean="0"/>
              <a:t> classification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 smtClean="0"/>
              <a:t>No smart interactions</a:t>
            </a:r>
            <a:endParaRPr lang="fr-FR" dirty="0"/>
          </a:p>
        </p:txBody>
      </p:sp>
      <p:sp>
        <p:nvSpPr>
          <p:cNvPr id="26" name="Espace réservé du texte 25"/>
          <p:cNvSpPr>
            <a:spLocks noGrp="1"/>
          </p:cNvSpPr>
          <p:nvPr>
            <p:ph type="body" sz="quarter" idx="26"/>
          </p:nvPr>
        </p:nvSpPr>
        <p:spPr>
          <a:xfrm>
            <a:off x="913384" y="643198"/>
            <a:ext cx="10363200" cy="406400"/>
          </a:xfrm>
        </p:spPr>
        <p:txBody>
          <a:bodyPr/>
          <a:lstStyle/>
          <a:p>
            <a:r>
              <a:rPr lang="en-US" dirty="0" smtClean="0"/>
              <a:t>Interpretation </a:t>
            </a:r>
            <a:endParaRPr lang="fr-FR" dirty="0"/>
          </a:p>
        </p:txBody>
      </p:sp>
      <p:pic>
        <p:nvPicPr>
          <p:cNvPr id="15361" name="Picture 1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/>
          <a:srcRect l="3053" r="3053"/>
          <a:stretch>
            <a:fillRect/>
          </a:stretch>
        </p:blipFill>
        <p:spPr bwMode="auto">
          <a:xfrm>
            <a:off x="8004686" y="1073443"/>
            <a:ext cx="3938954" cy="36392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49969" y="1055077"/>
            <a:ext cx="3882682" cy="3671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5365" name="Picture 5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4"/>
          <a:srcRect l="16051" r="16051"/>
          <a:stretch>
            <a:fillRect/>
          </a:stretch>
        </p:blipFill>
        <p:spPr bwMode="auto">
          <a:xfrm>
            <a:off x="196850" y="1097426"/>
            <a:ext cx="3938588" cy="1673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25082" y="2754306"/>
            <a:ext cx="3910820" cy="19302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Rectangle 11"/>
          <p:cNvSpPr/>
          <p:nvPr/>
        </p:nvSpPr>
        <p:spPr>
          <a:xfrm>
            <a:off x="9737825" y="506435"/>
            <a:ext cx="20649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fld id="{BDA059C7-A181-4136-BB2A-80B9064A16A6}" type="slidenum">
              <a:rPr lang="fr-FR" sz="2800" smtClean="0"/>
              <a:pPr lvl="0" algn="ctr">
                <a:defRPr/>
              </a:pPr>
              <a:t>11</a:t>
            </a:fld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xmlns="" val="178913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onut 29"/>
          <p:cNvSpPr/>
          <p:nvPr/>
        </p:nvSpPr>
        <p:spPr>
          <a:xfrm>
            <a:off x="4337111" y="2444890"/>
            <a:ext cx="3528392" cy="3528392"/>
          </a:xfrm>
          <a:prstGeom prst="donut">
            <a:avLst>
              <a:gd name="adj" fmla="val 19035"/>
            </a:avLst>
          </a:prstGeom>
          <a:solidFill>
            <a:schemeClr val="accent5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Donut 28"/>
          <p:cNvSpPr/>
          <p:nvPr/>
        </p:nvSpPr>
        <p:spPr>
          <a:xfrm>
            <a:off x="4337111" y="1856825"/>
            <a:ext cx="3528392" cy="3528392"/>
          </a:xfrm>
          <a:prstGeom prst="donut">
            <a:avLst>
              <a:gd name="adj" fmla="val 19035"/>
            </a:avLst>
          </a:prstGeom>
          <a:solidFill>
            <a:schemeClr val="accent3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8542133" y="3129641"/>
            <a:ext cx="982760" cy="98276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5" name="Oval 34"/>
          <p:cNvSpPr/>
          <p:nvPr/>
        </p:nvSpPr>
        <p:spPr>
          <a:xfrm>
            <a:off x="2963867" y="3717706"/>
            <a:ext cx="982760" cy="98276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40" name="TextBox 39"/>
          <p:cNvSpPr txBox="1"/>
          <p:nvPr/>
        </p:nvSpPr>
        <p:spPr>
          <a:xfrm>
            <a:off x="9710384" y="3205523"/>
            <a:ext cx="136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/>
              <a:t>Part 2</a:t>
            </a:r>
            <a:endParaRPr lang="en-US" sz="1400" dirty="0"/>
          </a:p>
        </p:txBody>
      </p:sp>
      <p:sp>
        <p:nvSpPr>
          <p:cNvPr id="41" name="TextBox 40"/>
          <p:cNvSpPr txBox="1"/>
          <p:nvPr/>
        </p:nvSpPr>
        <p:spPr>
          <a:xfrm>
            <a:off x="1454225" y="3793588"/>
            <a:ext cx="136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/>
              <a:t>Part 1</a:t>
            </a:r>
            <a:endParaRPr lang="en-US" sz="1400" dirty="0"/>
          </a:p>
        </p:txBody>
      </p:sp>
      <p:sp>
        <p:nvSpPr>
          <p:cNvPr id="44" name="Freeform 5"/>
          <p:cNvSpPr>
            <a:spLocks noEditPoints="1"/>
          </p:cNvSpPr>
          <p:nvPr/>
        </p:nvSpPr>
        <p:spPr bwMode="auto">
          <a:xfrm>
            <a:off x="3186431" y="3963553"/>
            <a:ext cx="537633" cy="491067"/>
          </a:xfrm>
          <a:custGeom>
            <a:avLst/>
            <a:gdLst>
              <a:gd name="T0" fmla="*/ 474 w 586"/>
              <a:gd name="T1" fmla="*/ 532 h 532"/>
              <a:gd name="T2" fmla="*/ 411 w 586"/>
              <a:gd name="T3" fmla="*/ 468 h 532"/>
              <a:gd name="T4" fmla="*/ 474 w 586"/>
              <a:gd name="T5" fmla="*/ 404 h 532"/>
              <a:gd name="T6" fmla="*/ 538 w 586"/>
              <a:gd name="T7" fmla="*/ 468 h 532"/>
              <a:gd name="T8" fmla="*/ 474 w 586"/>
              <a:gd name="T9" fmla="*/ 532 h 532"/>
              <a:gd name="T10" fmla="*/ 474 w 586"/>
              <a:gd name="T11" fmla="*/ 418 h 532"/>
              <a:gd name="T12" fmla="*/ 425 w 586"/>
              <a:gd name="T13" fmla="*/ 468 h 532"/>
              <a:gd name="T14" fmla="*/ 474 w 586"/>
              <a:gd name="T15" fmla="*/ 518 h 532"/>
              <a:gd name="T16" fmla="*/ 524 w 586"/>
              <a:gd name="T17" fmla="*/ 468 h 532"/>
              <a:gd name="T18" fmla="*/ 474 w 586"/>
              <a:gd name="T19" fmla="*/ 418 h 532"/>
              <a:gd name="T20" fmla="*/ 180 w 586"/>
              <a:gd name="T21" fmla="*/ 532 h 532"/>
              <a:gd name="T22" fmla="*/ 116 w 586"/>
              <a:gd name="T23" fmla="*/ 468 h 532"/>
              <a:gd name="T24" fmla="*/ 180 w 586"/>
              <a:gd name="T25" fmla="*/ 404 h 532"/>
              <a:gd name="T26" fmla="*/ 244 w 586"/>
              <a:gd name="T27" fmla="*/ 468 h 532"/>
              <a:gd name="T28" fmla="*/ 180 w 586"/>
              <a:gd name="T29" fmla="*/ 532 h 532"/>
              <a:gd name="T30" fmla="*/ 180 w 586"/>
              <a:gd name="T31" fmla="*/ 418 h 532"/>
              <a:gd name="T32" fmla="*/ 130 w 586"/>
              <a:gd name="T33" fmla="*/ 468 h 532"/>
              <a:gd name="T34" fmla="*/ 180 w 586"/>
              <a:gd name="T35" fmla="*/ 518 h 532"/>
              <a:gd name="T36" fmla="*/ 230 w 586"/>
              <a:gd name="T37" fmla="*/ 468 h 532"/>
              <a:gd name="T38" fmla="*/ 180 w 586"/>
              <a:gd name="T39" fmla="*/ 418 h 532"/>
              <a:gd name="T40" fmla="*/ 140 w 586"/>
              <a:gd name="T41" fmla="*/ 389 h 532"/>
              <a:gd name="T42" fmla="*/ 106 w 586"/>
              <a:gd name="T43" fmla="*/ 360 h 532"/>
              <a:gd name="T44" fmla="*/ 69 w 586"/>
              <a:gd name="T45" fmla="*/ 67 h 532"/>
              <a:gd name="T46" fmla="*/ 34 w 586"/>
              <a:gd name="T47" fmla="*/ 67 h 532"/>
              <a:gd name="T48" fmla="*/ 0 w 586"/>
              <a:gd name="T49" fmla="*/ 33 h 532"/>
              <a:gd name="T50" fmla="*/ 34 w 586"/>
              <a:gd name="T51" fmla="*/ 0 h 532"/>
              <a:gd name="T52" fmla="*/ 99 w 586"/>
              <a:gd name="T53" fmla="*/ 0 h 532"/>
              <a:gd name="T54" fmla="*/ 132 w 586"/>
              <a:gd name="T55" fmla="*/ 29 h 532"/>
              <a:gd name="T56" fmla="*/ 137 w 586"/>
              <a:gd name="T57" fmla="*/ 66 h 532"/>
              <a:gd name="T58" fmla="*/ 551 w 586"/>
              <a:gd name="T59" fmla="*/ 66 h 532"/>
              <a:gd name="T60" fmla="*/ 576 w 586"/>
              <a:gd name="T61" fmla="*/ 77 h 532"/>
              <a:gd name="T62" fmla="*/ 585 w 586"/>
              <a:gd name="T63" fmla="*/ 103 h 532"/>
              <a:gd name="T64" fmla="*/ 560 w 586"/>
              <a:gd name="T65" fmla="*/ 318 h 532"/>
              <a:gd name="T66" fmla="*/ 531 w 586"/>
              <a:gd name="T67" fmla="*/ 348 h 532"/>
              <a:gd name="T68" fmla="*/ 143 w 586"/>
              <a:gd name="T69" fmla="*/ 389 h 532"/>
              <a:gd name="T70" fmla="*/ 142 w 586"/>
              <a:gd name="T71" fmla="*/ 389 h 532"/>
              <a:gd name="T72" fmla="*/ 140 w 586"/>
              <a:gd name="T73" fmla="*/ 389 h 532"/>
              <a:gd name="T74" fmla="*/ 34 w 586"/>
              <a:gd name="T75" fmla="*/ 14 h 532"/>
              <a:gd name="T76" fmla="*/ 14 w 586"/>
              <a:gd name="T77" fmla="*/ 33 h 532"/>
              <a:gd name="T78" fmla="*/ 34 w 586"/>
              <a:gd name="T79" fmla="*/ 53 h 532"/>
              <a:gd name="T80" fmla="*/ 75 w 586"/>
              <a:gd name="T81" fmla="*/ 53 h 532"/>
              <a:gd name="T82" fmla="*/ 82 w 586"/>
              <a:gd name="T83" fmla="*/ 59 h 532"/>
              <a:gd name="T84" fmla="*/ 120 w 586"/>
              <a:gd name="T85" fmla="*/ 358 h 532"/>
              <a:gd name="T86" fmla="*/ 142 w 586"/>
              <a:gd name="T87" fmla="*/ 375 h 532"/>
              <a:gd name="T88" fmla="*/ 142 w 586"/>
              <a:gd name="T89" fmla="*/ 375 h 532"/>
              <a:gd name="T90" fmla="*/ 529 w 586"/>
              <a:gd name="T91" fmla="*/ 334 h 532"/>
              <a:gd name="T92" fmla="*/ 546 w 586"/>
              <a:gd name="T93" fmla="*/ 317 h 532"/>
              <a:gd name="T94" fmla="*/ 571 w 586"/>
              <a:gd name="T95" fmla="*/ 102 h 532"/>
              <a:gd name="T96" fmla="*/ 566 w 586"/>
              <a:gd name="T97" fmla="*/ 86 h 532"/>
              <a:gd name="T98" fmla="*/ 551 w 586"/>
              <a:gd name="T99" fmla="*/ 80 h 532"/>
              <a:gd name="T100" fmla="*/ 131 w 586"/>
              <a:gd name="T101" fmla="*/ 80 h 532"/>
              <a:gd name="T102" fmla="*/ 124 w 586"/>
              <a:gd name="T103" fmla="*/ 74 h 532"/>
              <a:gd name="T104" fmla="*/ 118 w 586"/>
              <a:gd name="T105" fmla="*/ 31 h 532"/>
              <a:gd name="T106" fmla="*/ 99 w 586"/>
              <a:gd name="T107" fmla="*/ 14 h 532"/>
              <a:gd name="T108" fmla="*/ 34 w 586"/>
              <a:gd name="T109" fmla="*/ 14 h 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86" h="532">
                <a:moveTo>
                  <a:pt x="474" y="532"/>
                </a:moveTo>
                <a:cubicBezTo>
                  <a:pt x="439" y="532"/>
                  <a:pt x="411" y="503"/>
                  <a:pt x="411" y="468"/>
                </a:cubicBezTo>
                <a:cubicBezTo>
                  <a:pt x="411" y="433"/>
                  <a:pt x="439" y="404"/>
                  <a:pt x="474" y="404"/>
                </a:cubicBezTo>
                <a:cubicBezTo>
                  <a:pt x="510" y="404"/>
                  <a:pt x="538" y="433"/>
                  <a:pt x="538" y="468"/>
                </a:cubicBezTo>
                <a:cubicBezTo>
                  <a:pt x="538" y="503"/>
                  <a:pt x="510" y="532"/>
                  <a:pt x="474" y="532"/>
                </a:cubicBezTo>
                <a:close/>
                <a:moveTo>
                  <a:pt x="474" y="418"/>
                </a:moveTo>
                <a:cubicBezTo>
                  <a:pt x="447" y="418"/>
                  <a:pt x="425" y="441"/>
                  <a:pt x="425" y="468"/>
                </a:cubicBezTo>
                <a:cubicBezTo>
                  <a:pt x="425" y="496"/>
                  <a:pt x="447" y="518"/>
                  <a:pt x="474" y="518"/>
                </a:cubicBezTo>
                <a:cubicBezTo>
                  <a:pt x="502" y="518"/>
                  <a:pt x="524" y="496"/>
                  <a:pt x="524" y="468"/>
                </a:cubicBezTo>
                <a:cubicBezTo>
                  <a:pt x="524" y="441"/>
                  <a:pt x="502" y="418"/>
                  <a:pt x="474" y="418"/>
                </a:cubicBezTo>
                <a:close/>
                <a:moveTo>
                  <a:pt x="180" y="532"/>
                </a:moveTo>
                <a:cubicBezTo>
                  <a:pt x="145" y="532"/>
                  <a:pt x="116" y="503"/>
                  <a:pt x="116" y="468"/>
                </a:cubicBezTo>
                <a:cubicBezTo>
                  <a:pt x="116" y="433"/>
                  <a:pt x="145" y="404"/>
                  <a:pt x="180" y="404"/>
                </a:cubicBezTo>
                <a:cubicBezTo>
                  <a:pt x="215" y="404"/>
                  <a:pt x="244" y="433"/>
                  <a:pt x="244" y="468"/>
                </a:cubicBezTo>
                <a:cubicBezTo>
                  <a:pt x="244" y="503"/>
                  <a:pt x="215" y="532"/>
                  <a:pt x="180" y="532"/>
                </a:cubicBezTo>
                <a:close/>
                <a:moveTo>
                  <a:pt x="180" y="418"/>
                </a:moveTo>
                <a:cubicBezTo>
                  <a:pt x="153" y="418"/>
                  <a:pt x="130" y="441"/>
                  <a:pt x="130" y="468"/>
                </a:cubicBezTo>
                <a:cubicBezTo>
                  <a:pt x="130" y="496"/>
                  <a:pt x="153" y="518"/>
                  <a:pt x="180" y="518"/>
                </a:cubicBezTo>
                <a:cubicBezTo>
                  <a:pt x="208" y="518"/>
                  <a:pt x="230" y="496"/>
                  <a:pt x="230" y="468"/>
                </a:cubicBezTo>
                <a:cubicBezTo>
                  <a:pt x="230" y="441"/>
                  <a:pt x="208" y="418"/>
                  <a:pt x="180" y="418"/>
                </a:cubicBezTo>
                <a:close/>
                <a:moveTo>
                  <a:pt x="140" y="389"/>
                </a:moveTo>
                <a:cubicBezTo>
                  <a:pt x="123" y="389"/>
                  <a:pt x="108" y="376"/>
                  <a:pt x="106" y="360"/>
                </a:cubicBezTo>
                <a:cubicBezTo>
                  <a:pt x="69" y="67"/>
                  <a:pt x="69" y="67"/>
                  <a:pt x="69" y="67"/>
                </a:cubicBezTo>
                <a:cubicBezTo>
                  <a:pt x="34" y="67"/>
                  <a:pt x="34" y="67"/>
                  <a:pt x="34" y="67"/>
                </a:cubicBezTo>
                <a:cubicBezTo>
                  <a:pt x="16" y="67"/>
                  <a:pt x="0" y="52"/>
                  <a:pt x="0" y="33"/>
                </a:cubicBezTo>
                <a:cubicBezTo>
                  <a:pt x="0" y="15"/>
                  <a:pt x="16" y="0"/>
                  <a:pt x="34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116" y="0"/>
                  <a:pt x="130" y="12"/>
                  <a:pt x="132" y="29"/>
                </a:cubicBezTo>
                <a:cubicBezTo>
                  <a:pt x="137" y="66"/>
                  <a:pt x="137" y="66"/>
                  <a:pt x="137" y="66"/>
                </a:cubicBezTo>
                <a:cubicBezTo>
                  <a:pt x="551" y="66"/>
                  <a:pt x="551" y="66"/>
                  <a:pt x="551" y="66"/>
                </a:cubicBezTo>
                <a:cubicBezTo>
                  <a:pt x="561" y="66"/>
                  <a:pt x="570" y="70"/>
                  <a:pt x="576" y="77"/>
                </a:cubicBezTo>
                <a:cubicBezTo>
                  <a:pt x="583" y="84"/>
                  <a:pt x="586" y="94"/>
                  <a:pt x="585" y="103"/>
                </a:cubicBezTo>
                <a:cubicBezTo>
                  <a:pt x="560" y="318"/>
                  <a:pt x="560" y="318"/>
                  <a:pt x="560" y="318"/>
                </a:cubicBezTo>
                <a:cubicBezTo>
                  <a:pt x="559" y="334"/>
                  <a:pt x="546" y="346"/>
                  <a:pt x="531" y="348"/>
                </a:cubicBezTo>
                <a:cubicBezTo>
                  <a:pt x="143" y="389"/>
                  <a:pt x="143" y="389"/>
                  <a:pt x="143" y="389"/>
                </a:cubicBezTo>
                <a:cubicBezTo>
                  <a:pt x="143" y="389"/>
                  <a:pt x="143" y="389"/>
                  <a:pt x="142" y="389"/>
                </a:cubicBezTo>
                <a:cubicBezTo>
                  <a:pt x="142" y="389"/>
                  <a:pt x="141" y="389"/>
                  <a:pt x="140" y="389"/>
                </a:cubicBezTo>
                <a:close/>
                <a:moveTo>
                  <a:pt x="34" y="14"/>
                </a:moveTo>
                <a:cubicBezTo>
                  <a:pt x="23" y="14"/>
                  <a:pt x="14" y="22"/>
                  <a:pt x="14" y="33"/>
                </a:cubicBezTo>
                <a:cubicBezTo>
                  <a:pt x="14" y="44"/>
                  <a:pt x="23" y="53"/>
                  <a:pt x="34" y="53"/>
                </a:cubicBezTo>
                <a:cubicBezTo>
                  <a:pt x="75" y="53"/>
                  <a:pt x="75" y="53"/>
                  <a:pt x="75" y="53"/>
                </a:cubicBezTo>
                <a:cubicBezTo>
                  <a:pt x="79" y="53"/>
                  <a:pt x="82" y="55"/>
                  <a:pt x="82" y="59"/>
                </a:cubicBezTo>
                <a:cubicBezTo>
                  <a:pt x="120" y="358"/>
                  <a:pt x="120" y="358"/>
                  <a:pt x="120" y="358"/>
                </a:cubicBezTo>
                <a:cubicBezTo>
                  <a:pt x="122" y="368"/>
                  <a:pt x="131" y="376"/>
                  <a:pt x="142" y="375"/>
                </a:cubicBezTo>
                <a:cubicBezTo>
                  <a:pt x="142" y="375"/>
                  <a:pt x="142" y="375"/>
                  <a:pt x="142" y="375"/>
                </a:cubicBezTo>
                <a:cubicBezTo>
                  <a:pt x="529" y="334"/>
                  <a:pt x="529" y="334"/>
                  <a:pt x="529" y="334"/>
                </a:cubicBezTo>
                <a:cubicBezTo>
                  <a:pt x="538" y="333"/>
                  <a:pt x="545" y="326"/>
                  <a:pt x="546" y="317"/>
                </a:cubicBezTo>
                <a:cubicBezTo>
                  <a:pt x="571" y="102"/>
                  <a:pt x="571" y="102"/>
                  <a:pt x="571" y="102"/>
                </a:cubicBezTo>
                <a:cubicBezTo>
                  <a:pt x="571" y="96"/>
                  <a:pt x="570" y="91"/>
                  <a:pt x="566" y="86"/>
                </a:cubicBezTo>
                <a:cubicBezTo>
                  <a:pt x="562" y="82"/>
                  <a:pt x="557" y="80"/>
                  <a:pt x="551" y="80"/>
                </a:cubicBezTo>
                <a:cubicBezTo>
                  <a:pt x="131" y="80"/>
                  <a:pt x="131" y="80"/>
                  <a:pt x="131" y="80"/>
                </a:cubicBezTo>
                <a:cubicBezTo>
                  <a:pt x="127" y="80"/>
                  <a:pt x="124" y="77"/>
                  <a:pt x="124" y="74"/>
                </a:cubicBezTo>
                <a:cubicBezTo>
                  <a:pt x="118" y="31"/>
                  <a:pt x="118" y="31"/>
                  <a:pt x="118" y="31"/>
                </a:cubicBezTo>
                <a:cubicBezTo>
                  <a:pt x="117" y="21"/>
                  <a:pt x="109" y="14"/>
                  <a:pt x="99" y="14"/>
                </a:cubicBezTo>
                <a:lnTo>
                  <a:pt x="34" y="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2" name="Group 22"/>
          <p:cNvGrpSpPr>
            <a:grpSpLocks noChangeAspect="1"/>
          </p:cNvGrpSpPr>
          <p:nvPr/>
        </p:nvGrpSpPr>
        <p:grpSpPr bwMode="auto">
          <a:xfrm>
            <a:off x="8855713" y="3347971"/>
            <a:ext cx="355600" cy="546100"/>
            <a:chOff x="3525" y="1804"/>
            <a:chExt cx="168" cy="258"/>
          </a:xfrm>
          <a:solidFill>
            <a:srgbClr val="FFFFFF"/>
          </a:solidFill>
        </p:grpSpPr>
        <p:sp>
          <p:nvSpPr>
            <p:cNvPr id="46" name="Freeform 23"/>
            <p:cNvSpPr>
              <a:spLocks noEditPoints="1"/>
            </p:cNvSpPr>
            <p:nvPr/>
          </p:nvSpPr>
          <p:spPr bwMode="auto">
            <a:xfrm>
              <a:off x="3525" y="1804"/>
              <a:ext cx="59" cy="258"/>
            </a:xfrm>
            <a:custGeom>
              <a:avLst/>
              <a:gdLst>
                <a:gd name="T0" fmla="*/ 151 w 151"/>
                <a:gd name="T1" fmla="*/ 519 h 658"/>
                <a:gd name="T2" fmla="*/ 110 w 151"/>
                <a:gd name="T3" fmla="*/ 0 h 658"/>
                <a:gd name="T4" fmla="*/ 0 w 151"/>
                <a:gd name="T5" fmla="*/ 41 h 658"/>
                <a:gd name="T6" fmla="*/ 0 w 151"/>
                <a:gd name="T7" fmla="*/ 519 h 658"/>
                <a:gd name="T8" fmla="*/ 0 w 151"/>
                <a:gd name="T9" fmla="*/ 519 h 658"/>
                <a:gd name="T10" fmla="*/ 0 w 151"/>
                <a:gd name="T11" fmla="*/ 521 h 658"/>
                <a:gd name="T12" fmla="*/ 1 w 151"/>
                <a:gd name="T13" fmla="*/ 522 h 658"/>
                <a:gd name="T14" fmla="*/ 76 w 151"/>
                <a:gd name="T15" fmla="*/ 658 h 658"/>
                <a:gd name="T16" fmla="*/ 150 w 151"/>
                <a:gd name="T17" fmla="*/ 522 h 658"/>
                <a:gd name="T18" fmla="*/ 151 w 151"/>
                <a:gd name="T19" fmla="*/ 522 h 658"/>
                <a:gd name="T20" fmla="*/ 151 w 151"/>
                <a:gd name="T21" fmla="*/ 521 h 658"/>
                <a:gd name="T22" fmla="*/ 93 w 151"/>
                <a:gd name="T23" fmla="*/ 603 h 658"/>
                <a:gd name="T24" fmla="*/ 21 w 151"/>
                <a:gd name="T25" fmla="*/ 530 h 658"/>
                <a:gd name="T26" fmla="*/ 49 w 151"/>
                <a:gd name="T27" fmla="*/ 530 h 658"/>
                <a:gd name="T28" fmla="*/ 54 w 151"/>
                <a:gd name="T29" fmla="*/ 530 h 658"/>
                <a:gd name="T30" fmla="*/ 134 w 151"/>
                <a:gd name="T31" fmla="*/ 523 h 658"/>
                <a:gd name="T32" fmla="*/ 137 w 151"/>
                <a:gd name="T33" fmla="*/ 158 h 658"/>
                <a:gd name="T34" fmla="*/ 14 w 151"/>
                <a:gd name="T35" fmla="*/ 100 h 658"/>
                <a:gd name="T36" fmla="*/ 137 w 151"/>
                <a:gd name="T37" fmla="*/ 158 h 658"/>
                <a:gd name="T38" fmla="*/ 58 w 151"/>
                <a:gd name="T39" fmla="*/ 515 h 658"/>
                <a:gd name="T40" fmla="*/ 94 w 151"/>
                <a:gd name="T41" fmla="*/ 172 h 658"/>
                <a:gd name="T42" fmla="*/ 71 w 151"/>
                <a:gd name="T43" fmla="*/ 512 h 658"/>
                <a:gd name="T44" fmla="*/ 14 w 151"/>
                <a:gd name="T45" fmla="*/ 172 h 658"/>
                <a:gd name="T46" fmla="*/ 44 w 151"/>
                <a:gd name="T47" fmla="*/ 517 h 658"/>
                <a:gd name="T48" fmla="*/ 108 w 151"/>
                <a:gd name="T49" fmla="*/ 506 h 658"/>
                <a:gd name="T50" fmla="*/ 137 w 151"/>
                <a:gd name="T51" fmla="*/ 172 h 658"/>
                <a:gd name="T52" fmla="*/ 108 w 151"/>
                <a:gd name="T53" fmla="*/ 506 h 658"/>
                <a:gd name="T54" fmla="*/ 110 w 151"/>
                <a:gd name="T55" fmla="*/ 14 h 658"/>
                <a:gd name="T56" fmla="*/ 137 w 151"/>
                <a:gd name="T57" fmla="*/ 86 h 658"/>
                <a:gd name="T58" fmla="*/ 14 w 151"/>
                <a:gd name="T59" fmla="*/ 41 h 658"/>
                <a:gd name="T60" fmla="*/ 66 w 151"/>
                <a:gd name="T61" fmla="*/ 617 h 658"/>
                <a:gd name="T62" fmla="*/ 76 w 151"/>
                <a:gd name="T63" fmla="*/ 635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1" h="658">
                  <a:moveTo>
                    <a:pt x="151" y="519"/>
                  </a:moveTo>
                  <a:cubicBezTo>
                    <a:pt x="151" y="519"/>
                    <a:pt x="151" y="519"/>
                    <a:pt x="151" y="519"/>
                  </a:cubicBezTo>
                  <a:cubicBezTo>
                    <a:pt x="151" y="41"/>
                    <a:pt x="151" y="41"/>
                    <a:pt x="151" y="41"/>
                  </a:cubicBezTo>
                  <a:cubicBezTo>
                    <a:pt x="151" y="18"/>
                    <a:pt x="133" y="0"/>
                    <a:pt x="11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21"/>
                    <a:pt x="0" y="522"/>
                    <a:pt x="0" y="522"/>
                  </a:cubicBezTo>
                  <a:cubicBezTo>
                    <a:pt x="1" y="522"/>
                    <a:pt x="1" y="522"/>
                    <a:pt x="1" y="522"/>
                  </a:cubicBezTo>
                  <a:cubicBezTo>
                    <a:pt x="69" y="654"/>
                    <a:pt x="69" y="654"/>
                    <a:pt x="69" y="654"/>
                  </a:cubicBezTo>
                  <a:cubicBezTo>
                    <a:pt x="71" y="656"/>
                    <a:pt x="73" y="658"/>
                    <a:pt x="76" y="658"/>
                  </a:cubicBezTo>
                  <a:cubicBezTo>
                    <a:pt x="78" y="658"/>
                    <a:pt x="81" y="656"/>
                    <a:pt x="82" y="654"/>
                  </a:cubicBezTo>
                  <a:cubicBezTo>
                    <a:pt x="150" y="522"/>
                    <a:pt x="150" y="522"/>
                    <a:pt x="150" y="522"/>
                  </a:cubicBezTo>
                  <a:cubicBezTo>
                    <a:pt x="151" y="522"/>
                    <a:pt x="151" y="522"/>
                    <a:pt x="151" y="522"/>
                  </a:cubicBezTo>
                  <a:cubicBezTo>
                    <a:pt x="151" y="522"/>
                    <a:pt x="151" y="522"/>
                    <a:pt x="151" y="522"/>
                  </a:cubicBezTo>
                  <a:cubicBezTo>
                    <a:pt x="151" y="522"/>
                    <a:pt x="151" y="521"/>
                    <a:pt x="151" y="521"/>
                  </a:cubicBezTo>
                  <a:cubicBezTo>
                    <a:pt x="151" y="521"/>
                    <a:pt x="151" y="521"/>
                    <a:pt x="151" y="521"/>
                  </a:cubicBezTo>
                  <a:cubicBezTo>
                    <a:pt x="151" y="520"/>
                    <a:pt x="151" y="520"/>
                    <a:pt x="151" y="519"/>
                  </a:cubicBezTo>
                  <a:close/>
                  <a:moveTo>
                    <a:pt x="93" y="603"/>
                  </a:moveTo>
                  <a:cubicBezTo>
                    <a:pt x="58" y="603"/>
                    <a:pt x="58" y="603"/>
                    <a:pt x="58" y="603"/>
                  </a:cubicBezTo>
                  <a:cubicBezTo>
                    <a:pt x="21" y="530"/>
                    <a:pt x="21" y="530"/>
                    <a:pt x="21" y="530"/>
                  </a:cubicBezTo>
                  <a:cubicBezTo>
                    <a:pt x="25" y="531"/>
                    <a:pt x="29" y="531"/>
                    <a:pt x="34" y="531"/>
                  </a:cubicBezTo>
                  <a:cubicBezTo>
                    <a:pt x="39" y="531"/>
                    <a:pt x="44" y="531"/>
                    <a:pt x="49" y="530"/>
                  </a:cubicBezTo>
                  <a:cubicBezTo>
                    <a:pt x="50" y="530"/>
                    <a:pt x="50" y="530"/>
                    <a:pt x="51" y="530"/>
                  </a:cubicBezTo>
                  <a:cubicBezTo>
                    <a:pt x="52" y="530"/>
                    <a:pt x="53" y="530"/>
                    <a:pt x="54" y="530"/>
                  </a:cubicBezTo>
                  <a:cubicBezTo>
                    <a:pt x="60" y="528"/>
                    <a:pt x="67" y="527"/>
                    <a:pt x="74" y="526"/>
                  </a:cubicBezTo>
                  <a:cubicBezTo>
                    <a:pt x="95" y="521"/>
                    <a:pt x="114" y="517"/>
                    <a:pt x="134" y="523"/>
                  </a:cubicBezTo>
                  <a:lnTo>
                    <a:pt x="93" y="603"/>
                  </a:lnTo>
                  <a:close/>
                  <a:moveTo>
                    <a:pt x="137" y="158"/>
                  </a:moveTo>
                  <a:cubicBezTo>
                    <a:pt x="14" y="158"/>
                    <a:pt x="14" y="158"/>
                    <a:pt x="14" y="158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137" y="100"/>
                    <a:pt x="137" y="100"/>
                    <a:pt x="137" y="100"/>
                  </a:cubicBezTo>
                  <a:lnTo>
                    <a:pt x="137" y="158"/>
                  </a:lnTo>
                  <a:close/>
                  <a:moveTo>
                    <a:pt x="71" y="512"/>
                  </a:moveTo>
                  <a:cubicBezTo>
                    <a:pt x="66" y="513"/>
                    <a:pt x="62" y="514"/>
                    <a:pt x="58" y="515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507"/>
                    <a:pt x="94" y="507"/>
                    <a:pt x="94" y="507"/>
                  </a:cubicBezTo>
                  <a:cubicBezTo>
                    <a:pt x="86" y="509"/>
                    <a:pt x="78" y="510"/>
                    <a:pt x="71" y="512"/>
                  </a:cubicBezTo>
                  <a:close/>
                  <a:moveTo>
                    <a:pt x="14" y="514"/>
                  </a:moveTo>
                  <a:cubicBezTo>
                    <a:pt x="14" y="172"/>
                    <a:pt x="14" y="172"/>
                    <a:pt x="14" y="172"/>
                  </a:cubicBezTo>
                  <a:cubicBezTo>
                    <a:pt x="44" y="172"/>
                    <a:pt x="44" y="172"/>
                    <a:pt x="44" y="172"/>
                  </a:cubicBezTo>
                  <a:cubicBezTo>
                    <a:pt x="44" y="517"/>
                    <a:pt x="44" y="517"/>
                    <a:pt x="44" y="517"/>
                  </a:cubicBezTo>
                  <a:cubicBezTo>
                    <a:pt x="33" y="518"/>
                    <a:pt x="23" y="517"/>
                    <a:pt x="14" y="514"/>
                  </a:cubicBezTo>
                  <a:close/>
                  <a:moveTo>
                    <a:pt x="108" y="506"/>
                  </a:moveTo>
                  <a:cubicBezTo>
                    <a:pt x="108" y="172"/>
                    <a:pt x="108" y="172"/>
                    <a:pt x="108" y="172"/>
                  </a:cubicBezTo>
                  <a:cubicBezTo>
                    <a:pt x="137" y="172"/>
                    <a:pt x="137" y="172"/>
                    <a:pt x="137" y="172"/>
                  </a:cubicBezTo>
                  <a:cubicBezTo>
                    <a:pt x="137" y="509"/>
                    <a:pt x="137" y="509"/>
                    <a:pt x="137" y="509"/>
                  </a:cubicBezTo>
                  <a:cubicBezTo>
                    <a:pt x="127" y="506"/>
                    <a:pt x="117" y="505"/>
                    <a:pt x="108" y="506"/>
                  </a:cubicBezTo>
                  <a:close/>
                  <a:moveTo>
                    <a:pt x="41" y="14"/>
                  </a:moveTo>
                  <a:cubicBezTo>
                    <a:pt x="110" y="14"/>
                    <a:pt x="110" y="14"/>
                    <a:pt x="110" y="14"/>
                  </a:cubicBezTo>
                  <a:cubicBezTo>
                    <a:pt x="125" y="14"/>
                    <a:pt x="137" y="26"/>
                    <a:pt x="137" y="41"/>
                  </a:cubicBezTo>
                  <a:cubicBezTo>
                    <a:pt x="137" y="86"/>
                    <a:pt x="137" y="86"/>
                    <a:pt x="137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26"/>
                    <a:pt x="26" y="14"/>
                    <a:pt x="41" y="14"/>
                  </a:cubicBezTo>
                  <a:close/>
                  <a:moveTo>
                    <a:pt x="66" y="617"/>
                  </a:moveTo>
                  <a:cubicBezTo>
                    <a:pt x="85" y="617"/>
                    <a:pt x="85" y="617"/>
                    <a:pt x="85" y="617"/>
                  </a:cubicBezTo>
                  <a:cubicBezTo>
                    <a:pt x="76" y="635"/>
                    <a:pt x="76" y="635"/>
                    <a:pt x="76" y="635"/>
                  </a:cubicBezTo>
                  <a:lnTo>
                    <a:pt x="66" y="6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7" name="Freeform 24"/>
            <p:cNvSpPr>
              <a:spLocks noEditPoints="1"/>
            </p:cNvSpPr>
            <p:nvPr/>
          </p:nvSpPr>
          <p:spPr bwMode="auto">
            <a:xfrm>
              <a:off x="3618" y="1804"/>
              <a:ext cx="75" cy="258"/>
            </a:xfrm>
            <a:custGeom>
              <a:avLst/>
              <a:gdLst>
                <a:gd name="T0" fmla="*/ 183 w 190"/>
                <a:gd name="T1" fmla="*/ 0 h 658"/>
                <a:gd name="T2" fmla="*/ 7 w 190"/>
                <a:gd name="T3" fmla="*/ 0 h 658"/>
                <a:gd name="T4" fmla="*/ 0 w 190"/>
                <a:gd name="T5" fmla="*/ 7 h 658"/>
                <a:gd name="T6" fmla="*/ 0 w 190"/>
                <a:gd name="T7" fmla="*/ 651 h 658"/>
                <a:gd name="T8" fmla="*/ 7 w 190"/>
                <a:gd name="T9" fmla="*/ 658 h 658"/>
                <a:gd name="T10" fmla="*/ 183 w 190"/>
                <a:gd name="T11" fmla="*/ 658 h 658"/>
                <a:gd name="T12" fmla="*/ 190 w 190"/>
                <a:gd name="T13" fmla="*/ 651 h 658"/>
                <a:gd name="T14" fmla="*/ 190 w 190"/>
                <a:gd name="T15" fmla="*/ 7 h 658"/>
                <a:gd name="T16" fmla="*/ 183 w 190"/>
                <a:gd name="T17" fmla="*/ 0 h 658"/>
                <a:gd name="T18" fmla="*/ 14 w 190"/>
                <a:gd name="T19" fmla="*/ 644 h 658"/>
                <a:gd name="T20" fmla="*/ 14 w 190"/>
                <a:gd name="T21" fmla="*/ 14 h 658"/>
                <a:gd name="T22" fmla="*/ 176 w 190"/>
                <a:gd name="T23" fmla="*/ 14 h 658"/>
                <a:gd name="T24" fmla="*/ 176 w 190"/>
                <a:gd name="T25" fmla="*/ 66 h 658"/>
                <a:gd name="T26" fmla="*/ 116 w 190"/>
                <a:gd name="T27" fmla="*/ 66 h 658"/>
                <a:gd name="T28" fmla="*/ 109 w 190"/>
                <a:gd name="T29" fmla="*/ 73 h 658"/>
                <a:gd name="T30" fmla="*/ 116 w 190"/>
                <a:gd name="T31" fmla="*/ 80 h 658"/>
                <a:gd name="T32" fmla="*/ 176 w 190"/>
                <a:gd name="T33" fmla="*/ 80 h 658"/>
                <a:gd name="T34" fmla="*/ 176 w 190"/>
                <a:gd name="T35" fmla="*/ 139 h 658"/>
                <a:gd name="T36" fmla="*/ 95 w 190"/>
                <a:gd name="T37" fmla="*/ 139 h 658"/>
                <a:gd name="T38" fmla="*/ 88 w 190"/>
                <a:gd name="T39" fmla="*/ 146 h 658"/>
                <a:gd name="T40" fmla="*/ 95 w 190"/>
                <a:gd name="T41" fmla="*/ 153 h 658"/>
                <a:gd name="T42" fmla="*/ 176 w 190"/>
                <a:gd name="T43" fmla="*/ 153 h 658"/>
                <a:gd name="T44" fmla="*/ 176 w 190"/>
                <a:gd name="T45" fmla="*/ 212 h 658"/>
                <a:gd name="T46" fmla="*/ 116 w 190"/>
                <a:gd name="T47" fmla="*/ 212 h 658"/>
                <a:gd name="T48" fmla="*/ 109 w 190"/>
                <a:gd name="T49" fmla="*/ 219 h 658"/>
                <a:gd name="T50" fmla="*/ 116 w 190"/>
                <a:gd name="T51" fmla="*/ 226 h 658"/>
                <a:gd name="T52" fmla="*/ 176 w 190"/>
                <a:gd name="T53" fmla="*/ 226 h 658"/>
                <a:gd name="T54" fmla="*/ 176 w 190"/>
                <a:gd name="T55" fmla="*/ 284 h 658"/>
                <a:gd name="T56" fmla="*/ 95 w 190"/>
                <a:gd name="T57" fmla="*/ 284 h 658"/>
                <a:gd name="T58" fmla="*/ 88 w 190"/>
                <a:gd name="T59" fmla="*/ 291 h 658"/>
                <a:gd name="T60" fmla="*/ 95 w 190"/>
                <a:gd name="T61" fmla="*/ 298 h 658"/>
                <a:gd name="T62" fmla="*/ 176 w 190"/>
                <a:gd name="T63" fmla="*/ 298 h 658"/>
                <a:gd name="T64" fmla="*/ 176 w 190"/>
                <a:gd name="T65" fmla="*/ 357 h 658"/>
                <a:gd name="T66" fmla="*/ 116 w 190"/>
                <a:gd name="T67" fmla="*/ 357 h 658"/>
                <a:gd name="T68" fmla="*/ 109 w 190"/>
                <a:gd name="T69" fmla="*/ 364 h 658"/>
                <a:gd name="T70" fmla="*/ 116 w 190"/>
                <a:gd name="T71" fmla="*/ 371 h 658"/>
                <a:gd name="T72" fmla="*/ 176 w 190"/>
                <a:gd name="T73" fmla="*/ 371 h 658"/>
                <a:gd name="T74" fmla="*/ 176 w 190"/>
                <a:gd name="T75" fmla="*/ 429 h 658"/>
                <a:gd name="T76" fmla="*/ 95 w 190"/>
                <a:gd name="T77" fmla="*/ 429 h 658"/>
                <a:gd name="T78" fmla="*/ 88 w 190"/>
                <a:gd name="T79" fmla="*/ 436 h 658"/>
                <a:gd name="T80" fmla="*/ 95 w 190"/>
                <a:gd name="T81" fmla="*/ 443 h 658"/>
                <a:gd name="T82" fmla="*/ 176 w 190"/>
                <a:gd name="T83" fmla="*/ 443 h 658"/>
                <a:gd name="T84" fmla="*/ 176 w 190"/>
                <a:gd name="T85" fmla="*/ 502 h 658"/>
                <a:gd name="T86" fmla="*/ 116 w 190"/>
                <a:gd name="T87" fmla="*/ 502 h 658"/>
                <a:gd name="T88" fmla="*/ 109 w 190"/>
                <a:gd name="T89" fmla="*/ 509 h 658"/>
                <a:gd name="T90" fmla="*/ 116 w 190"/>
                <a:gd name="T91" fmla="*/ 516 h 658"/>
                <a:gd name="T92" fmla="*/ 176 w 190"/>
                <a:gd name="T93" fmla="*/ 516 h 658"/>
                <a:gd name="T94" fmla="*/ 176 w 190"/>
                <a:gd name="T95" fmla="*/ 574 h 658"/>
                <a:gd name="T96" fmla="*/ 95 w 190"/>
                <a:gd name="T97" fmla="*/ 574 h 658"/>
                <a:gd name="T98" fmla="*/ 88 w 190"/>
                <a:gd name="T99" fmla="*/ 581 h 658"/>
                <a:gd name="T100" fmla="*/ 95 w 190"/>
                <a:gd name="T101" fmla="*/ 588 h 658"/>
                <a:gd name="T102" fmla="*/ 176 w 190"/>
                <a:gd name="T103" fmla="*/ 588 h 658"/>
                <a:gd name="T104" fmla="*/ 176 w 190"/>
                <a:gd name="T105" fmla="*/ 644 h 658"/>
                <a:gd name="T106" fmla="*/ 14 w 190"/>
                <a:gd name="T107" fmla="*/ 644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0" h="658">
                  <a:moveTo>
                    <a:pt x="183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651"/>
                    <a:pt x="0" y="651"/>
                    <a:pt x="0" y="651"/>
                  </a:cubicBezTo>
                  <a:cubicBezTo>
                    <a:pt x="0" y="654"/>
                    <a:pt x="3" y="658"/>
                    <a:pt x="7" y="658"/>
                  </a:cubicBezTo>
                  <a:cubicBezTo>
                    <a:pt x="183" y="658"/>
                    <a:pt x="183" y="658"/>
                    <a:pt x="183" y="658"/>
                  </a:cubicBezTo>
                  <a:cubicBezTo>
                    <a:pt x="187" y="658"/>
                    <a:pt x="190" y="654"/>
                    <a:pt x="190" y="651"/>
                  </a:cubicBezTo>
                  <a:cubicBezTo>
                    <a:pt x="190" y="7"/>
                    <a:pt x="190" y="7"/>
                    <a:pt x="190" y="7"/>
                  </a:cubicBezTo>
                  <a:cubicBezTo>
                    <a:pt x="190" y="3"/>
                    <a:pt x="187" y="0"/>
                    <a:pt x="183" y="0"/>
                  </a:cubicBezTo>
                  <a:close/>
                  <a:moveTo>
                    <a:pt x="14" y="64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76" y="14"/>
                    <a:pt x="176" y="14"/>
                    <a:pt x="176" y="14"/>
                  </a:cubicBezTo>
                  <a:cubicBezTo>
                    <a:pt x="176" y="66"/>
                    <a:pt x="176" y="66"/>
                    <a:pt x="176" y="66"/>
                  </a:cubicBezTo>
                  <a:cubicBezTo>
                    <a:pt x="116" y="66"/>
                    <a:pt x="116" y="66"/>
                    <a:pt x="116" y="66"/>
                  </a:cubicBezTo>
                  <a:cubicBezTo>
                    <a:pt x="112" y="66"/>
                    <a:pt x="109" y="70"/>
                    <a:pt x="109" y="73"/>
                  </a:cubicBezTo>
                  <a:cubicBezTo>
                    <a:pt x="109" y="77"/>
                    <a:pt x="112" y="80"/>
                    <a:pt x="11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139"/>
                    <a:pt x="176" y="139"/>
                    <a:pt x="176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1" y="139"/>
                    <a:pt x="88" y="142"/>
                    <a:pt x="88" y="146"/>
                  </a:cubicBezTo>
                  <a:cubicBezTo>
                    <a:pt x="88" y="150"/>
                    <a:pt x="91" y="153"/>
                    <a:pt x="95" y="153"/>
                  </a:cubicBezTo>
                  <a:cubicBezTo>
                    <a:pt x="176" y="153"/>
                    <a:pt x="176" y="153"/>
                    <a:pt x="176" y="153"/>
                  </a:cubicBezTo>
                  <a:cubicBezTo>
                    <a:pt x="176" y="212"/>
                    <a:pt x="176" y="212"/>
                    <a:pt x="176" y="212"/>
                  </a:cubicBezTo>
                  <a:cubicBezTo>
                    <a:pt x="116" y="212"/>
                    <a:pt x="116" y="212"/>
                    <a:pt x="116" y="212"/>
                  </a:cubicBezTo>
                  <a:cubicBezTo>
                    <a:pt x="112" y="212"/>
                    <a:pt x="109" y="215"/>
                    <a:pt x="109" y="219"/>
                  </a:cubicBezTo>
                  <a:cubicBezTo>
                    <a:pt x="109" y="222"/>
                    <a:pt x="112" y="226"/>
                    <a:pt x="116" y="226"/>
                  </a:cubicBezTo>
                  <a:cubicBezTo>
                    <a:pt x="176" y="226"/>
                    <a:pt x="176" y="226"/>
                    <a:pt x="176" y="226"/>
                  </a:cubicBezTo>
                  <a:cubicBezTo>
                    <a:pt x="176" y="284"/>
                    <a:pt x="176" y="284"/>
                    <a:pt x="176" y="284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1" y="284"/>
                    <a:pt x="88" y="287"/>
                    <a:pt x="88" y="291"/>
                  </a:cubicBezTo>
                  <a:cubicBezTo>
                    <a:pt x="88" y="295"/>
                    <a:pt x="91" y="298"/>
                    <a:pt x="95" y="298"/>
                  </a:cubicBezTo>
                  <a:cubicBezTo>
                    <a:pt x="176" y="298"/>
                    <a:pt x="176" y="298"/>
                    <a:pt x="176" y="298"/>
                  </a:cubicBezTo>
                  <a:cubicBezTo>
                    <a:pt x="176" y="357"/>
                    <a:pt x="176" y="357"/>
                    <a:pt x="176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2" y="357"/>
                    <a:pt x="109" y="360"/>
                    <a:pt x="109" y="364"/>
                  </a:cubicBezTo>
                  <a:cubicBezTo>
                    <a:pt x="109" y="368"/>
                    <a:pt x="112" y="371"/>
                    <a:pt x="116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6" y="429"/>
                    <a:pt x="176" y="429"/>
                    <a:pt x="176" y="429"/>
                  </a:cubicBezTo>
                  <a:cubicBezTo>
                    <a:pt x="95" y="429"/>
                    <a:pt x="95" y="429"/>
                    <a:pt x="95" y="429"/>
                  </a:cubicBezTo>
                  <a:cubicBezTo>
                    <a:pt x="91" y="429"/>
                    <a:pt x="88" y="432"/>
                    <a:pt x="88" y="436"/>
                  </a:cubicBezTo>
                  <a:cubicBezTo>
                    <a:pt x="88" y="440"/>
                    <a:pt x="91" y="443"/>
                    <a:pt x="95" y="443"/>
                  </a:cubicBezTo>
                  <a:cubicBezTo>
                    <a:pt x="176" y="443"/>
                    <a:pt x="176" y="443"/>
                    <a:pt x="176" y="443"/>
                  </a:cubicBezTo>
                  <a:cubicBezTo>
                    <a:pt x="176" y="502"/>
                    <a:pt x="176" y="502"/>
                    <a:pt x="176" y="502"/>
                  </a:cubicBezTo>
                  <a:cubicBezTo>
                    <a:pt x="116" y="502"/>
                    <a:pt x="116" y="502"/>
                    <a:pt x="116" y="502"/>
                  </a:cubicBezTo>
                  <a:cubicBezTo>
                    <a:pt x="112" y="502"/>
                    <a:pt x="109" y="505"/>
                    <a:pt x="109" y="509"/>
                  </a:cubicBezTo>
                  <a:cubicBezTo>
                    <a:pt x="109" y="513"/>
                    <a:pt x="112" y="516"/>
                    <a:pt x="116" y="516"/>
                  </a:cubicBezTo>
                  <a:cubicBezTo>
                    <a:pt x="176" y="516"/>
                    <a:pt x="176" y="516"/>
                    <a:pt x="176" y="516"/>
                  </a:cubicBezTo>
                  <a:cubicBezTo>
                    <a:pt x="176" y="574"/>
                    <a:pt x="176" y="574"/>
                    <a:pt x="176" y="574"/>
                  </a:cubicBezTo>
                  <a:cubicBezTo>
                    <a:pt x="95" y="574"/>
                    <a:pt x="95" y="574"/>
                    <a:pt x="95" y="574"/>
                  </a:cubicBezTo>
                  <a:cubicBezTo>
                    <a:pt x="91" y="574"/>
                    <a:pt x="88" y="577"/>
                    <a:pt x="88" y="581"/>
                  </a:cubicBezTo>
                  <a:cubicBezTo>
                    <a:pt x="88" y="585"/>
                    <a:pt x="91" y="588"/>
                    <a:pt x="95" y="588"/>
                  </a:cubicBezTo>
                  <a:cubicBezTo>
                    <a:pt x="176" y="588"/>
                    <a:pt x="176" y="588"/>
                    <a:pt x="176" y="588"/>
                  </a:cubicBezTo>
                  <a:cubicBezTo>
                    <a:pt x="176" y="644"/>
                    <a:pt x="176" y="644"/>
                    <a:pt x="176" y="644"/>
                  </a:cubicBezTo>
                  <a:lnTo>
                    <a:pt x="14" y="6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cxnSp>
        <p:nvCxnSpPr>
          <p:cNvPr id="51" name="Straight Connector 50"/>
          <p:cNvCxnSpPr>
            <a:stCxn id="34" idx="2"/>
            <a:endCxn id="29" idx="6"/>
          </p:cNvCxnSpPr>
          <p:nvPr/>
        </p:nvCxnSpPr>
        <p:spPr>
          <a:xfrm flipH="1">
            <a:off x="7865503" y="3621021"/>
            <a:ext cx="6766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5" idx="6"/>
            <a:endCxn id="30" idx="2"/>
          </p:cNvCxnSpPr>
          <p:nvPr/>
        </p:nvCxnSpPr>
        <p:spPr>
          <a:xfrm>
            <a:off x="3946627" y="4209086"/>
            <a:ext cx="3904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space réservé du numéro de diapositive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2128745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 animBg="1"/>
      <p:bldP spid="34" grpId="0" animBg="1"/>
      <p:bldP spid="35" grpId="0" animBg="1"/>
      <p:bldP spid="40" grpId="0"/>
      <p:bldP spid="41" grpId="0"/>
      <p:bldP spid="4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/>
        </p:nvSpPr>
        <p:spPr bwMode="auto">
          <a:xfrm rot="5400000">
            <a:off x="3676169" y="439755"/>
            <a:ext cx="816089" cy="6063139"/>
          </a:xfrm>
          <a:custGeom>
            <a:avLst/>
            <a:gdLst>
              <a:gd name="T0" fmla="*/ 0 w 43"/>
              <a:gd name="T1" fmla="*/ 0 h 319"/>
              <a:gd name="T2" fmla="*/ 0 w 43"/>
              <a:gd name="T3" fmla="*/ 262 h 319"/>
              <a:gd name="T4" fmla="*/ 19 w 43"/>
              <a:gd name="T5" fmla="*/ 317 h 319"/>
              <a:gd name="T6" fmla="*/ 24 w 43"/>
              <a:gd name="T7" fmla="*/ 317 h 319"/>
              <a:gd name="T8" fmla="*/ 43 w 43"/>
              <a:gd name="T9" fmla="*/ 262 h 319"/>
              <a:gd name="T10" fmla="*/ 43 w 43"/>
              <a:gd name="T11" fmla="*/ 0 h 319"/>
              <a:gd name="T12" fmla="*/ 0 w 43"/>
              <a:gd name="T13" fmla="*/ 0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" h="319">
                <a:moveTo>
                  <a:pt x="0" y="0"/>
                </a:moveTo>
                <a:cubicBezTo>
                  <a:pt x="0" y="262"/>
                  <a:pt x="0" y="262"/>
                  <a:pt x="0" y="262"/>
                </a:cubicBezTo>
                <a:cubicBezTo>
                  <a:pt x="19" y="317"/>
                  <a:pt x="19" y="317"/>
                  <a:pt x="19" y="317"/>
                </a:cubicBezTo>
                <a:cubicBezTo>
                  <a:pt x="20" y="319"/>
                  <a:pt x="23" y="319"/>
                  <a:pt x="24" y="317"/>
                </a:cubicBezTo>
                <a:cubicBezTo>
                  <a:pt x="43" y="262"/>
                  <a:pt x="43" y="262"/>
                  <a:pt x="43" y="262"/>
                </a:cubicBezTo>
                <a:cubicBezTo>
                  <a:pt x="43" y="0"/>
                  <a:pt x="43" y="0"/>
                  <a:pt x="43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2" name="Group 96"/>
          <p:cNvGrpSpPr/>
          <p:nvPr/>
        </p:nvGrpSpPr>
        <p:grpSpPr>
          <a:xfrm>
            <a:off x="1967540" y="3063279"/>
            <a:ext cx="8596925" cy="816092"/>
            <a:chOff x="1405743" y="1059572"/>
            <a:chExt cx="6447694" cy="612069"/>
          </a:xfrm>
        </p:grpSpPr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 rot="5400000">
              <a:off x="4022611" y="-1374536"/>
              <a:ext cx="299010" cy="5480284"/>
            </a:xfrm>
            <a:prstGeom prst="rect">
              <a:avLst/>
            </a:prstGeom>
            <a:solidFill>
              <a:srgbClr val="B1B2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 rot="5400000">
              <a:off x="4080736" y="-1615421"/>
              <a:ext cx="156529" cy="5506515"/>
            </a:xfrm>
            <a:custGeom>
              <a:avLst/>
              <a:gdLst>
                <a:gd name="T0" fmla="*/ 11 w 11"/>
                <a:gd name="T1" fmla="*/ 262 h 268"/>
                <a:gd name="T2" fmla="*/ 0 w 11"/>
                <a:gd name="T3" fmla="*/ 262 h 268"/>
                <a:gd name="T4" fmla="*/ 0 w 11"/>
                <a:gd name="T5" fmla="*/ 0 h 268"/>
                <a:gd name="T6" fmla="*/ 11 w 11"/>
                <a:gd name="T7" fmla="*/ 0 h 268"/>
                <a:gd name="T8" fmla="*/ 11 w 11"/>
                <a:gd name="T9" fmla="*/ 262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68">
                  <a:moveTo>
                    <a:pt x="11" y="262"/>
                  </a:moveTo>
                  <a:cubicBezTo>
                    <a:pt x="9" y="267"/>
                    <a:pt x="3" y="268"/>
                    <a:pt x="0" y="26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11" y="262"/>
                  </a:lnTo>
                  <a:close/>
                </a:path>
              </a:pathLst>
            </a:custGeom>
            <a:solidFill>
              <a:srgbClr val="CCCDC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 rot="5400000">
              <a:off x="4080736" y="-1159884"/>
              <a:ext cx="156529" cy="5506516"/>
            </a:xfrm>
            <a:custGeom>
              <a:avLst/>
              <a:gdLst>
                <a:gd name="T0" fmla="*/ 11 w 11"/>
                <a:gd name="T1" fmla="*/ 262 h 267"/>
                <a:gd name="T2" fmla="*/ 0 w 11"/>
                <a:gd name="T3" fmla="*/ 262 h 267"/>
                <a:gd name="T4" fmla="*/ 0 w 11"/>
                <a:gd name="T5" fmla="*/ 0 h 267"/>
                <a:gd name="T6" fmla="*/ 11 w 11"/>
                <a:gd name="T7" fmla="*/ 0 h 267"/>
                <a:gd name="T8" fmla="*/ 11 w 11"/>
                <a:gd name="T9" fmla="*/ 26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67">
                  <a:moveTo>
                    <a:pt x="11" y="262"/>
                  </a:moveTo>
                  <a:cubicBezTo>
                    <a:pt x="9" y="267"/>
                    <a:pt x="3" y="267"/>
                    <a:pt x="0" y="26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11" y="262"/>
                  </a:lnTo>
                  <a:close/>
                </a:path>
              </a:pathLst>
            </a:custGeom>
            <a:solidFill>
              <a:srgbClr val="A0A0A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5400000">
              <a:off x="7311607" y="1129809"/>
              <a:ext cx="612067" cy="471593"/>
            </a:xfrm>
            <a:custGeom>
              <a:avLst/>
              <a:gdLst>
                <a:gd name="T0" fmla="*/ 32 w 43"/>
                <a:gd name="T1" fmla="*/ 0 h 33"/>
                <a:gd name="T2" fmla="*/ 11 w 43"/>
                <a:gd name="T3" fmla="*/ 0 h 33"/>
                <a:gd name="T4" fmla="*/ 0 w 43"/>
                <a:gd name="T5" fmla="*/ 12 h 33"/>
                <a:gd name="T6" fmla="*/ 0 w 43"/>
                <a:gd name="T7" fmla="*/ 33 h 33"/>
                <a:gd name="T8" fmla="*/ 43 w 43"/>
                <a:gd name="T9" fmla="*/ 33 h 33"/>
                <a:gd name="T10" fmla="*/ 43 w 43"/>
                <a:gd name="T11" fmla="*/ 12 h 33"/>
                <a:gd name="T12" fmla="*/ 32 w 43"/>
                <a:gd name="T1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3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6"/>
                    <a:pt x="38" y="0"/>
                    <a:pt x="3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FBBC7">
                    <a:shade val="67500"/>
                    <a:satMod val="115000"/>
                  </a:srgbClr>
                </a:gs>
                <a:gs pos="100000">
                  <a:srgbClr val="EFBBC7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 rot="5400000">
              <a:off x="6841018" y="1130815"/>
              <a:ext cx="612067" cy="469586"/>
            </a:xfrm>
            <a:prstGeom prst="rect">
              <a:avLst/>
            </a:prstGeom>
            <a:gradFill flip="none" rotWithShape="1">
              <a:gsLst>
                <a:gs pos="0">
                  <a:srgbClr val="828282">
                    <a:shade val="30000"/>
                    <a:satMod val="115000"/>
                  </a:srgbClr>
                </a:gs>
                <a:gs pos="50000">
                  <a:srgbClr val="828282">
                    <a:shade val="67500"/>
                    <a:satMod val="115000"/>
                  </a:srgbClr>
                </a:gs>
                <a:gs pos="100000">
                  <a:srgbClr val="828282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15" name="Rectangle 14"/>
          <p:cNvSpPr>
            <a:spLocks noChangeArrowheads="1"/>
          </p:cNvSpPr>
          <p:nvPr/>
        </p:nvSpPr>
        <p:spPr bwMode="auto">
          <a:xfrm rot="5400000">
            <a:off x="4837748" y="-33066"/>
            <a:ext cx="398680" cy="70087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 rot="5400000">
            <a:off x="2436770" y="2015192"/>
            <a:ext cx="208705" cy="2304880"/>
          </a:xfrm>
          <a:custGeom>
            <a:avLst/>
            <a:gdLst>
              <a:gd name="T0" fmla="*/ 11 w 11"/>
              <a:gd name="T1" fmla="*/ 82 h 89"/>
              <a:gd name="T2" fmla="*/ 0 w 11"/>
              <a:gd name="T3" fmla="*/ 82 h 89"/>
              <a:gd name="T4" fmla="*/ 0 w 11"/>
              <a:gd name="T5" fmla="*/ 0 h 89"/>
              <a:gd name="T6" fmla="*/ 11 w 11"/>
              <a:gd name="T7" fmla="*/ 0 h 89"/>
              <a:gd name="T8" fmla="*/ 11 w 11"/>
              <a:gd name="T9" fmla="*/ 82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89">
                <a:moveTo>
                  <a:pt x="11" y="82"/>
                </a:moveTo>
                <a:cubicBezTo>
                  <a:pt x="10" y="87"/>
                  <a:pt x="3" y="89"/>
                  <a:pt x="0" y="82"/>
                </a:cubicBezTo>
                <a:cubicBezTo>
                  <a:pt x="0" y="0"/>
                  <a:pt x="0" y="0"/>
                  <a:pt x="0" y="0"/>
                </a:cubicBezTo>
                <a:cubicBezTo>
                  <a:pt x="11" y="0"/>
                  <a:pt x="11" y="0"/>
                  <a:pt x="11" y="0"/>
                </a:cubicBezTo>
                <a:lnTo>
                  <a:pt x="11" y="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rot="5400000">
            <a:off x="3402620" y="1704732"/>
            <a:ext cx="208705" cy="4140568"/>
          </a:xfrm>
          <a:custGeom>
            <a:avLst/>
            <a:gdLst>
              <a:gd name="T0" fmla="*/ 11 w 11"/>
              <a:gd name="T1" fmla="*/ 181 h 185"/>
              <a:gd name="T2" fmla="*/ 0 w 11"/>
              <a:gd name="T3" fmla="*/ 181 h 185"/>
              <a:gd name="T4" fmla="*/ 0 w 11"/>
              <a:gd name="T5" fmla="*/ 0 h 185"/>
              <a:gd name="T6" fmla="*/ 11 w 11"/>
              <a:gd name="T7" fmla="*/ 0 h 185"/>
              <a:gd name="T8" fmla="*/ 11 w 11"/>
              <a:gd name="T9" fmla="*/ 181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85">
                <a:moveTo>
                  <a:pt x="11" y="181"/>
                </a:moveTo>
                <a:cubicBezTo>
                  <a:pt x="9" y="185"/>
                  <a:pt x="3" y="184"/>
                  <a:pt x="0" y="181"/>
                </a:cubicBezTo>
                <a:cubicBezTo>
                  <a:pt x="0" y="0"/>
                  <a:pt x="0" y="0"/>
                  <a:pt x="0" y="0"/>
                </a:cubicBezTo>
                <a:cubicBezTo>
                  <a:pt x="11" y="0"/>
                  <a:pt x="11" y="0"/>
                  <a:pt x="11" y="0"/>
                </a:cubicBezTo>
                <a:lnTo>
                  <a:pt x="11" y="18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3" name="Group 72"/>
          <p:cNvGrpSpPr/>
          <p:nvPr/>
        </p:nvGrpSpPr>
        <p:grpSpPr>
          <a:xfrm>
            <a:off x="5284968" y="4847468"/>
            <a:ext cx="573757" cy="573757"/>
            <a:chOff x="0" y="-1971675"/>
            <a:chExt cx="1939925" cy="1938338"/>
          </a:xfrm>
        </p:grpSpPr>
        <p:sp>
          <p:nvSpPr>
            <p:cNvPr id="74" name="Oval 61"/>
            <p:cNvSpPr>
              <a:spLocks noChangeArrowheads="1"/>
            </p:cNvSpPr>
            <p:nvPr/>
          </p:nvSpPr>
          <p:spPr bwMode="auto">
            <a:xfrm>
              <a:off x="0" y="-1971675"/>
              <a:ext cx="1939925" cy="193833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grpSp>
          <p:nvGrpSpPr>
            <p:cNvPr id="4" name="Group 74"/>
            <p:cNvGrpSpPr/>
            <p:nvPr/>
          </p:nvGrpSpPr>
          <p:grpSpPr>
            <a:xfrm>
              <a:off x="279400" y="-1397000"/>
              <a:ext cx="1387475" cy="788988"/>
              <a:chOff x="279400" y="-1397000"/>
              <a:chExt cx="1387475" cy="788988"/>
            </a:xfrm>
          </p:grpSpPr>
          <p:sp>
            <p:nvSpPr>
              <p:cNvPr id="76" name="Freeform 63"/>
              <p:cNvSpPr>
                <a:spLocks noEditPoints="1"/>
              </p:cNvSpPr>
              <p:nvPr/>
            </p:nvSpPr>
            <p:spPr bwMode="auto">
              <a:xfrm>
                <a:off x="584200" y="-1397000"/>
                <a:ext cx="1082675" cy="788988"/>
              </a:xfrm>
              <a:custGeom>
                <a:avLst/>
                <a:gdLst>
                  <a:gd name="T0" fmla="*/ 192 w 198"/>
                  <a:gd name="T1" fmla="*/ 72 h 144"/>
                  <a:gd name="T2" fmla="*/ 184 w 198"/>
                  <a:gd name="T3" fmla="*/ 72 h 144"/>
                  <a:gd name="T4" fmla="*/ 172 w 198"/>
                  <a:gd name="T5" fmla="*/ 43 h 144"/>
                  <a:gd name="T6" fmla="*/ 157 w 198"/>
                  <a:gd name="T7" fmla="*/ 32 h 144"/>
                  <a:gd name="T8" fmla="*/ 126 w 198"/>
                  <a:gd name="T9" fmla="*/ 32 h 144"/>
                  <a:gd name="T10" fmla="*/ 126 w 198"/>
                  <a:gd name="T11" fmla="*/ 2 h 144"/>
                  <a:gd name="T12" fmla="*/ 124 w 198"/>
                  <a:gd name="T13" fmla="*/ 0 h 144"/>
                  <a:gd name="T14" fmla="*/ 2 w 198"/>
                  <a:gd name="T15" fmla="*/ 0 h 144"/>
                  <a:gd name="T16" fmla="*/ 0 w 198"/>
                  <a:gd name="T17" fmla="*/ 2 h 144"/>
                  <a:gd name="T18" fmla="*/ 0 w 198"/>
                  <a:gd name="T19" fmla="*/ 123 h 144"/>
                  <a:gd name="T20" fmla="*/ 2 w 198"/>
                  <a:gd name="T21" fmla="*/ 125 h 144"/>
                  <a:gd name="T22" fmla="*/ 19 w 198"/>
                  <a:gd name="T23" fmla="*/ 125 h 144"/>
                  <a:gd name="T24" fmla="*/ 40 w 198"/>
                  <a:gd name="T25" fmla="*/ 144 h 144"/>
                  <a:gd name="T26" fmla="*/ 61 w 198"/>
                  <a:gd name="T27" fmla="*/ 125 h 144"/>
                  <a:gd name="T28" fmla="*/ 138 w 198"/>
                  <a:gd name="T29" fmla="*/ 125 h 144"/>
                  <a:gd name="T30" fmla="*/ 159 w 198"/>
                  <a:gd name="T31" fmla="*/ 144 h 144"/>
                  <a:gd name="T32" fmla="*/ 180 w 198"/>
                  <a:gd name="T33" fmla="*/ 125 h 144"/>
                  <a:gd name="T34" fmla="*/ 192 w 198"/>
                  <a:gd name="T35" fmla="*/ 125 h 144"/>
                  <a:gd name="T36" fmla="*/ 198 w 198"/>
                  <a:gd name="T37" fmla="*/ 119 h 144"/>
                  <a:gd name="T38" fmla="*/ 198 w 198"/>
                  <a:gd name="T39" fmla="*/ 78 h 144"/>
                  <a:gd name="T40" fmla="*/ 192 w 198"/>
                  <a:gd name="T41" fmla="*/ 72 h 144"/>
                  <a:gd name="T42" fmla="*/ 157 w 198"/>
                  <a:gd name="T43" fmla="*/ 36 h 144"/>
                  <a:gd name="T44" fmla="*/ 168 w 198"/>
                  <a:gd name="T45" fmla="*/ 45 h 144"/>
                  <a:gd name="T46" fmla="*/ 179 w 198"/>
                  <a:gd name="T47" fmla="*/ 72 h 144"/>
                  <a:gd name="T48" fmla="*/ 126 w 198"/>
                  <a:gd name="T49" fmla="*/ 72 h 144"/>
                  <a:gd name="T50" fmla="*/ 126 w 198"/>
                  <a:gd name="T51" fmla="*/ 36 h 144"/>
                  <a:gd name="T52" fmla="*/ 157 w 198"/>
                  <a:gd name="T53" fmla="*/ 36 h 144"/>
                  <a:gd name="T54" fmla="*/ 5 w 198"/>
                  <a:gd name="T55" fmla="*/ 5 h 144"/>
                  <a:gd name="T56" fmla="*/ 121 w 198"/>
                  <a:gd name="T57" fmla="*/ 5 h 144"/>
                  <a:gd name="T58" fmla="*/ 121 w 198"/>
                  <a:gd name="T59" fmla="*/ 120 h 144"/>
                  <a:gd name="T60" fmla="*/ 61 w 198"/>
                  <a:gd name="T61" fmla="*/ 120 h 144"/>
                  <a:gd name="T62" fmla="*/ 40 w 198"/>
                  <a:gd name="T63" fmla="*/ 102 h 144"/>
                  <a:gd name="T64" fmla="*/ 19 w 198"/>
                  <a:gd name="T65" fmla="*/ 120 h 144"/>
                  <a:gd name="T66" fmla="*/ 5 w 198"/>
                  <a:gd name="T67" fmla="*/ 120 h 144"/>
                  <a:gd name="T68" fmla="*/ 5 w 198"/>
                  <a:gd name="T69" fmla="*/ 5 h 144"/>
                  <a:gd name="T70" fmla="*/ 40 w 198"/>
                  <a:gd name="T71" fmla="*/ 139 h 144"/>
                  <a:gd name="T72" fmla="*/ 23 w 198"/>
                  <a:gd name="T73" fmla="*/ 123 h 144"/>
                  <a:gd name="T74" fmla="*/ 40 w 198"/>
                  <a:gd name="T75" fmla="*/ 106 h 144"/>
                  <a:gd name="T76" fmla="*/ 56 w 198"/>
                  <a:gd name="T77" fmla="*/ 123 h 144"/>
                  <a:gd name="T78" fmla="*/ 40 w 198"/>
                  <a:gd name="T79" fmla="*/ 139 h 144"/>
                  <a:gd name="T80" fmla="*/ 159 w 198"/>
                  <a:gd name="T81" fmla="*/ 139 h 144"/>
                  <a:gd name="T82" fmla="*/ 143 w 198"/>
                  <a:gd name="T83" fmla="*/ 123 h 144"/>
                  <a:gd name="T84" fmla="*/ 159 w 198"/>
                  <a:gd name="T85" fmla="*/ 106 h 144"/>
                  <a:gd name="T86" fmla="*/ 175 w 198"/>
                  <a:gd name="T87" fmla="*/ 122 h 144"/>
                  <a:gd name="T88" fmla="*/ 175 w 198"/>
                  <a:gd name="T89" fmla="*/ 123 h 144"/>
                  <a:gd name="T90" fmla="*/ 175 w 198"/>
                  <a:gd name="T91" fmla="*/ 123 h 144"/>
                  <a:gd name="T92" fmla="*/ 159 w 198"/>
                  <a:gd name="T93" fmla="*/ 139 h 144"/>
                  <a:gd name="T94" fmla="*/ 193 w 198"/>
                  <a:gd name="T95" fmla="*/ 119 h 144"/>
                  <a:gd name="T96" fmla="*/ 192 w 198"/>
                  <a:gd name="T97" fmla="*/ 120 h 144"/>
                  <a:gd name="T98" fmla="*/ 180 w 198"/>
                  <a:gd name="T99" fmla="*/ 120 h 144"/>
                  <a:gd name="T100" fmla="*/ 159 w 198"/>
                  <a:gd name="T101" fmla="*/ 102 h 144"/>
                  <a:gd name="T102" fmla="*/ 138 w 198"/>
                  <a:gd name="T103" fmla="*/ 120 h 144"/>
                  <a:gd name="T104" fmla="*/ 126 w 198"/>
                  <a:gd name="T105" fmla="*/ 120 h 144"/>
                  <a:gd name="T106" fmla="*/ 126 w 198"/>
                  <a:gd name="T107" fmla="*/ 77 h 144"/>
                  <a:gd name="T108" fmla="*/ 192 w 198"/>
                  <a:gd name="T109" fmla="*/ 77 h 144"/>
                  <a:gd name="T110" fmla="*/ 193 w 198"/>
                  <a:gd name="T111" fmla="*/ 78 h 144"/>
                  <a:gd name="T112" fmla="*/ 193 w 198"/>
                  <a:gd name="T113" fmla="*/ 11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8" h="144">
                    <a:moveTo>
                      <a:pt x="192" y="72"/>
                    </a:moveTo>
                    <a:cubicBezTo>
                      <a:pt x="184" y="72"/>
                      <a:pt x="184" y="72"/>
                      <a:pt x="184" y="72"/>
                    </a:cubicBezTo>
                    <a:cubicBezTo>
                      <a:pt x="181" y="65"/>
                      <a:pt x="172" y="43"/>
                      <a:pt x="172" y="43"/>
                    </a:cubicBezTo>
                    <a:cubicBezTo>
                      <a:pt x="170" y="37"/>
                      <a:pt x="163" y="32"/>
                      <a:pt x="157" y="32"/>
                    </a:cubicBezTo>
                    <a:cubicBezTo>
                      <a:pt x="126" y="32"/>
                      <a:pt x="126" y="32"/>
                      <a:pt x="126" y="32"/>
                    </a:cubicBezTo>
                    <a:cubicBezTo>
                      <a:pt x="126" y="2"/>
                      <a:pt x="126" y="2"/>
                      <a:pt x="126" y="2"/>
                    </a:cubicBezTo>
                    <a:cubicBezTo>
                      <a:pt x="126" y="1"/>
                      <a:pt x="125" y="0"/>
                      <a:pt x="12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124"/>
                      <a:pt x="1" y="125"/>
                      <a:pt x="2" y="125"/>
                    </a:cubicBezTo>
                    <a:cubicBezTo>
                      <a:pt x="19" y="125"/>
                      <a:pt x="19" y="125"/>
                      <a:pt x="19" y="125"/>
                    </a:cubicBezTo>
                    <a:cubicBezTo>
                      <a:pt x="20" y="135"/>
                      <a:pt x="29" y="144"/>
                      <a:pt x="40" y="144"/>
                    </a:cubicBezTo>
                    <a:cubicBezTo>
                      <a:pt x="51" y="144"/>
                      <a:pt x="59" y="135"/>
                      <a:pt x="61" y="125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139" y="135"/>
                      <a:pt x="148" y="144"/>
                      <a:pt x="159" y="144"/>
                    </a:cubicBezTo>
                    <a:cubicBezTo>
                      <a:pt x="170" y="144"/>
                      <a:pt x="179" y="135"/>
                      <a:pt x="180" y="125"/>
                    </a:cubicBezTo>
                    <a:cubicBezTo>
                      <a:pt x="192" y="125"/>
                      <a:pt x="192" y="125"/>
                      <a:pt x="192" y="125"/>
                    </a:cubicBezTo>
                    <a:cubicBezTo>
                      <a:pt x="195" y="125"/>
                      <a:pt x="198" y="122"/>
                      <a:pt x="198" y="119"/>
                    </a:cubicBezTo>
                    <a:cubicBezTo>
                      <a:pt x="198" y="78"/>
                      <a:pt x="198" y="78"/>
                      <a:pt x="198" y="78"/>
                    </a:cubicBezTo>
                    <a:cubicBezTo>
                      <a:pt x="198" y="75"/>
                      <a:pt x="195" y="72"/>
                      <a:pt x="192" y="72"/>
                    </a:cubicBezTo>
                    <a:close/>
                    <a:moveTo>
                      <a:pt x="157" y="36"/>
                    </a:moveTo>
                    <a:cubicBezTo>
                      <a:pt x="161" y="36"/>
                      <a:pt x="166" y="40"/>
                      <a:pt x="168" y="45"/>
                    </a:cubicBezTo>
                    <a:cubicBezTo>
                      <a:pt x="168" y="46"/>
                      <a:pt x="176" y="64"/>
                      <a:pt x="179" y="72"/>
                    </a:cubicBezTo>
                    <a:cubicBezTo>
                      <a:pt x="126" y="72"/>
                      <a:pt x="126" y="72"/>
                      <a:pt x="126" y="72"/>
                    </a:cubicBezTo>
                    <a:cubicBezTo>
                      <a:pt x="126" y="36"/>
                      <a:pt x="126" y="36"/>
                      <a:pt x="126" y="36"/>
                    </a:cubicBezTo>
                    <a:lnTo>
                      <a:pt x="157" y="36"/>
                    </a:lnTo>
                    <a:close/>
                    <a:moveTo>
                      <a:pt x="5" y="5"/>
                    </a:moveTo>
                    <a:cubicBezTo>
                      <a:pt x="121" y="5"/>
                      <a:pt x="121" y="5"/>
                      <a:pt x="121" y="5"/>
                    </a:cubicBezTo>
                    <a:cubicBezTo>
                      <a:pt x="121" y="120"/>
                      <a:pt x="121" y="120"/>
                      <a:pt x="121" y="120"/>
                    </a:cubicBezTo>
                    <a:cubicBezTo>
                      <a:pt x="61" y="120"/>
                      <a:pt x="61" y="120"/>
                      <a:pt x="61" y="120"/>
                    </a:cubicBezTo>
                    <a:cubicBezTo>
                      <a:pt x="59" y="110"/>
                      <a:pt x="51" y="102"/>
                      <a:pt x="40" y="102"/>
                    </a:cubicBezTo>
                    <a:cubicBezTo>
                      <a:pt x="29" y="102"/>
                      <a:pt x="20" y="110"/>
                      <a:pt x="19" y="120"/>
                    </a:cubicBezTo>
                    <a:cubicBezTo>
                      <a:pt x="5" y="120"/>
                      <a:pt x="5" y="120"/>
                      <a:pt x="5" y="120"/>
                    </a:cubicBezTo>
                    <a:lnTo>
                      <a:pt x="5" y="5"/>
                    </a:lnTo>
                    <a:close/>
                    <a:moveTo>
                      <a:pt x="40" y="139"/>
                    </a:moveTo>
                    <a:cubicBezTo>
                      <a:pt x="31" y="139"/>
                      <a:pt x="23" y="132"/>
                      <a:pt x="23" y="123"/>
                    </a:cubicBezTo>
                    <a:cubicBezTo>
                      <a:pt x="23" y="114"/>
                      <a:pt x="31" y="106"/>
                      <a:pt x="40" y="106"/>
                    </a:cubicBezTo>
                    <a:cubicBezTo>
                      <a:pt x="49" y="106"/>
                      <a:pt x="56" y="114"/>
                      <a:pt x="56" y="123"/>
                    </a:cubicBezTo>
                    <a:cubicBezTo>
                      <a:pt x="56" y="132"/>
                      <a:pt x="49" y="139"/>
                      <a:pt x="40" y="139"/>
                    </a:cubicBezTo>
                    <a:close/>
                    <a:moveTo>
                      <a:pt x="159" y="139"/>
                    </a:moveTo>
                    <a:cubicBezTo>
                      <a:pt x="150" y="139"/>
                      <a:pt x="143" y="132"/>
                      <a:pt x="143" y="123"/>
                    </a:cubicBezTo>
                    <a:cubicBezTo>
                      <a:pt x="143" y="114"/>
                      <a:pt x="150" y="106"/>
                      <a:pt x="159" y="106"/>
                    </a:cubicBezTo>
                    <a:cubicBezTo>
                      <a:pt x="168" y="106"/>
                      <a:pt x="175" y="113"/>
                      <a:pt x="175" y="122"/>
                    </a:cubicBezTo>
                    <a:cubicBezTo>
                      <a:pt x="175" y="122"/>
                      <a:pt x="175" y="122"/>
                      <a:pt x="175" y="123"/>
                    </a:cubicBezTo>
                    <a:cubicBezTo>
                      <a:pt x="175" y="123"/>
                      <a:pt x="175" y="123"/>
                      <a:pt x="175" y="123"/>
                    </a:cubicBezTo>
                    <a:cubicBezTo>
                      <a:pt x="175" y="132"/>
                      <a:pt x="168" y="139"/>
                      <a:pt x="159" y="139"/>
                    </a:cubicBezTo>
                    <a:close/>
                    <a:moveTo>
                      <a:pt x="193" y="119"/>
                    </a:moveTo>
                    <a:cubicBezTo>
                      <a:pt x="193" y="120"/>
                      <a:pt x="192" y="120"/>
                      <a:pt x="192" y="120"/>
                    </a:cubicBezTo>
                    <a:cubicBezTo>
                      <a:pt x="180" y="120"/>
                      <a:pt x="180" y="120"/>
                      <a:pt x="180" y="120"/>
                    </a:cubicBezTo>
                    <a:cubicBezTo>
                      <a:pt x="179" y="110"/>
                      <a:pt x="170" y="102"/>
                      <a:pt x="159" y="102"/>
                    </a:cubicBezTo>
                    <a:cubicBezTo>
                      <a:pt x="148" y="102"/>
                      <a:pt x="139" y="110"/>
                      <a:pt x="138" y="120"/>
                    </a:cubicBezTo>
                    <a:cubicBezTo>
                      <a:pt x="126" y="120"/>
                      <a:pt x="126" y="120"/>
                      <a:pt x="126" y="120"/>
                    </a:cubicBezTo>
                    <a:cubicBezTo>
                      <a:pt x="126" y="77"/>
                      <a:pt x="126" y="77"/>
                      <a:pt x="126" y="77"/>
                    </a:cubicBezTo>
                    <a:cubicBezTo>
                      <a:pt x="192" y="77"/>
                      <a:pt x="192" y="77"/>
                      <a:pt x="192" y="77"/>
                    </a:cubicBezTo>
                    <a:cubicBezTo>
                      <a:pt x="192" y="77"/>
                      <a:pt x="193" y="78"/>
                      <a:pt x="193" y="78"/>
                    </a:cubicBezTo>
                    <a:lnTo>
                      <a:pt x="193" y="11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77" name="Freeform 64"/>
              <p:cNvSpPr>
                <a:spLocks/>
              </p:cNvSpPr>
              <p:nvPr/>
            </p:nvSpPr>
            <p:spPr bwMode="auto">
              <a:xfrm>
                <a:off x="279400" y="-1397000"/>
                <a:ext cx="239713" cy="28575"/>
              </a:xfrm>
              <a:custGeom>
                <a:avLst/>
                <a:gdLst>
                  <a:gd name="T0" fmla="*/ 42 w 44"/>
                  <a:gd name="T1" fmla="*/ 0 h 5"/>
                  <a:gd name="T2" fmla="*/ 2 w 44"/>
                  <a:gd name="T3" fmla="*/ 0 h 5"/>
                  <a:gd name="T4" fmla="*/ 0 w 44"/>
                  <a:gd name="T5" fmla="*/ 2 h 5"/>
                  <a:gd name="T6" fmla="*/ 2 w 44"/>
                  <a:gd name="T7" fmla="*/ 5 h 5"/>
                  <a:gd name="T8" fmla="*/ 42 w 44"/>
                  <a:gd name="T9" fmla="*/ 5 h 5"/>
                  <a:gd name="T10" fmla="*/ 44 w 44"/>
                  <a:gd name="T11" fmla="*/ 2 h 5"/>
                  <a:gd name="T12" fmla="*/ 42 w 44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">
                    <a:moveTo>
                      <a:pt x="4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3" y="5"/>
                      <a:pt x="44" y="4"/>
                      <a:pt x="44" y="2"/>
                    </a:cubicBezTo>
                    <a:cubicBezTo>
                      <a:pt x="44" y="1"/>
                      <a:pt x="43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78" name="Freeform 65"/>
              <p:cNvSpPr>
                <a:spLocks/>
              </p:cNvSpPr>
              <p:nvPr/>
            </p:nvSpPr>
            <p:spPr bwMode="auto">
              <a:xfrm>
                <a:off x="328613" y="-1276350"/>
                <a:ext cx="190500" cy="26988"/>
              </a:xfrm>
              <a:custGeom>
                <a:avLst/>
                <a:gdLst>
                  <a:gd name="T0" fmla="*/ 33 w 35"/>
                  <a:gd name="T1" fmla="*/ 0 h 5"/>
                  <a:gd name="T2" fmla="*/ 3 w 35"/>
                  <a:gd name="T3" fmla="*/ 0 h 5"/>
                  <a:gd name="T4" fmla="*/ 0 w 35"/>
                  <a:gd name="T5" fmla="*/ 2 h 5"/>
                  <a:gd name="T6" fmla="*/ 3 w 35"/>
                  <a:gd name="T7" fmla="*/ 5 h 5"/>
                  <a:gd name="T8" fmla="*/ 33 w 35"/>
                  <a:gd name="T9" fmla="*/ 5 h 5"/>
                  <a:gd name="T10" fmla="*/ 35 w 35"/>
                  <a:gd name="T11" fmla="*/ 2 h 5"/>
                  <a:gd name="T12" fmla="*/ 33 w 3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5">
                    <a:moveTo>
                      <a:pt x="3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4" y="5"/>
                      <a:pt x="35" y="4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79" name="Freeform 66"/>
              <p:cNvSpPr>
                <a:spLocks/>
              </p:cNvSpPr>
              <p:nvPr/>
            </p:nvSpPr>
            <p:spPr bwMode="auto">
              <a:xfrm>
                <a:off x="382588" y="-1155700"/>
                <a:ext cx="136525" cy="26988"/>
              </a:xfrm>
              <a:custGeom>
                <a:avLst/>
                <a:gdLst>
                  <a:gd name="T0" fmla="*/ 23 w 25"/>
                  <a:gd name="T1" fmla="*/ 0 h 5"/>
                  <a:gd name="T2" fmla="*/ 3 w 25"/>
                  <a:gd name="T3" fmla="*/ 0 h 5"/>
                  <a:gd name="T4" fmla="*/ 0 w 25"/>
                  <a:gd name="T5" fmla="*/ 3 h 5"/>
                  <a:gd name="T6" fmla="*/ 3 w 25"/>
                  <a:gd name="T7" fmla="*/ 5 h 5"/>
                  <a:gd name="T8" fmla="*/ 23 w 25"/>
                  <a:gd name="T9" fmla="*/ 5 h 5"/>
                  <a:gd name="T10" fmla="*/ 25 w 25"/>
                  <a:gd name="T11" fmla="*/ 3 h 5"/>
                  <a:gd name="T12" fmla="*/ 23 w 2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4" y="5"/>
                      <a:pt x="25" y="4"/>
                      <a:pt x="25" y="3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grpSp>
        <p:nvGrpSpPr>
          <p:cNvPr id="5" name="Group 79"/>
          <p:cNvGrpSpPr/>
          <p:nvPr/>
        </p:nvGrpSpPr>
        <p:grpSpPr>
          <a:xfrm rot="21540000">
            <a:off x="8250095" y="4155710"/>
            <a:ext cx="573757" cy="573757"/>
            <a:chOff x="2552700" y="-1971675"/>
            <a:chExt cx="1935163" cy="1938338"/>
          </a:xfrm>
        </p:grpSpPr>
        <p:sp>
          <p:nvSpPr>
            <p:cNvPr id="81" name="Oval 62"/>
            <p:cNvSpPr>
              <a:spLocks noChangeArrowheads="1"/>
            </p:cNvSpPr>
            <p:nvPr/>
          </p:nvSpPr>
          <p:spPr bwMode="auto">
            <a:xfrm>
              <a:off x="2552700" y="-1971675"/>
              <a:ext cx="1935163" cy="19383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grpSp>
          <p:nvGrpSpPr>
            <p:cNvPr id="7" name="Group 81"/>
            <p:cNvGrpSpPr/>
            <p:nvPr/>
          </p:nvGrpSpPr>
          <p:grpSpPr>
            <a:xfrm>
              <a:off x="2908300" y="-1620838"/>
              <a:ext cx="1228725" cy="1236663"/>
              <a:chOff x="2908300" y="-1620838"/>
              <a:chExt cx="1228725" cy="1236663"/>
            </a:xfrm>
          </p:grpSpPr>
          <p:sp>
            <p:nvSpPr>
              <p:cNvPr id="83" name="Freeform 79"/>
              <p:cNvSpPr>
                <a:spLocks noEditPoints="1"/>
              </p:cNvSpPr>
              <p:nvPr/>
            </p:nvSpPr>
            <p:spPr bwMode="auto">
              <a:xfrm>
                <a:off x="3055938" y="-1620838"/>
                <a:ext cx="234950" cy="234950"/>
              </a:xfrm>
              <a:custGeom>
                <a:avLst/>
                <a:gdLst>
                  <a:gd name="T0" fmla="*/ 22 w 43"/>
                  <a:gd name="T1" fmla="*/ 43 h 43"/>
                  <a:gd name="T2" fmla="*/ 43 w 43"/>
                  <a:gd name="T3" fmla="*/ 21 h 43"/>
                  <a:gd name="T4" fmla="*/ 22 w 43"/>
                  <a:gd name="T5" fmla="*/ 0 h 43"/>
                  <a:gd name="T6" fmla="*/ 0 w 43"/>
                  <a:gd name="T7" fmla="*/ 21 h 43"/>
                  <a:gd name="T8" fmla="*/ 22 w 43"/>
                  <a:gd name="T9" fmla="*/ 43 h 43"/>
                  <a:gd name="T10" fmla="*/ 22 w 43"/>
                  <a:gd name="T11" fmla="*/ 5 h 43"/>
                  <a:gd name="T12" fmla="*/ 39 w 43"/>
                  <a:gd name="T13" fmla="*/ 21 h 43"/>
                  <a:gd name="T14" fmla="*/ 22 w 43"/>
                  <a:gd name="T15" fmla="*/ 38 h 43"/>
                  <a:gd name="T16" fmla="*/ 5 w 43"/>
                  <a:gd name="T17" fmla="*/ 21 h 43"/>
                  <a:gd name="T18" fmla="*/ 22 w 43"/>
                  <a:gd name="T19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3">
                    <a:moveTo>
                      <a:pt x="22" y="43"/>
                    </a:moveTo>
                    <a:cubicBezTo>
                      <a:pt x="34" y="43"/>
                      <a:pt x="43" y="33"/>
                      <a:pt x="43" y="21"/>
                    </a:cubicBezTo>
                    <a:cubicBezTo>
                      <a:pt x="43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1"/>
                    </a:cubicBezTo>
                    <a:cubicBezTo>
                      <a:pt x="0" y="33"/>
                      <a:pt x="10" y="43"/>
                      <a:pt x="22" y="43"/>
                    </a:cubicBezTo>
                    <a:close/>
                    <a:moveTo>
                      <a:pt x="22" y="5"/>
                    </a:moveTo>
                    <a:cubicBezTo>
                      <a:pt x="31" y="5"/>
                      <a:pt x="39" y="12"/>
                      <a:pt x="39" y="21"/>
                    </a:cubicBezTo>
                    <a:cubicBezTo>
                      <a:pt x="39" y="31"/>
                      <a:pt x="31" y="38"/>
                      <a:pt x="22" y="38"/>
                    </a:cubicBezTo>
                    <a:cubicBezTo>
                      <a:pt x="12" y="38"/>
                      <a:pt x="5" y="31"/>
                      <a:pt x="5" y="21"/>
                    </a:cubicBezTo>
                    <a:cubicBezTo>
                      <a:pt x="5" y="12"/>
                      <a:pt x="12" y="5"/>
                      <a:pt x="2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84" name="Freeform 80"/>
              <p:cNvSpPr>
                <a:spLocks noEditPoints="1"/>
              </p:cNvSpPr>
              <p:nvPr/>
            </p:nvSpPr>
            <p:spPr bwMode="auto">
              <a:xfrm>
                <a:off x="3749675" y="-1620838"/>
                <a:ext cx="234950" cy="234950"/>
              </a:xfrm>
              <a:custGeom>
                <a:avLst/>
                <a:gdLst>
                  <a:gd name="T0" fmla="*/ 22 w 43"/>
                  <a:gd name="T1" fmla="*/ 43 h 43"/>
                  <a:gd name="T2" fmla="*/ 43 w 43"/>
                  <a:gd name="T3" fmla="*/ 21 h 43"/>
                  <a:gd name="T4" fmla="*/ 22 w 43"/>
                  <a:gd name="T5" fmla="*/ 0 h 43"/>
                  <a:gd name="T6" fmla="*/ 0 w 43"/>
                  <a:gd name="T7" fmla="*/ 21 h 43"/>
                  <a:gd name="T8" fmla="*/ 22 w 43"/>
                  <a:gd name="T9" fmla="*/ 43 h 43"/>
                  <a:gd name="T10" fmla="*/ 22 w 43"/>
                  <a:gd name="T11" fmla="*/ 5 h 43"/>
                  <a:gd name="T12" fmla="*/ 39 w 43"/>
                  <a:gd name="T13" fmla="*/ 21 h 43"/>
                  <a:gd name="T14" fmla="*/ 22 w 43"/>
                  <a:gd name="T15" fmla="*/ 38 h 43"/>
                  <a:gd name="T16" fmla="*/ 5 w 43"/>
                  <a:gd name="T17" fmla="*/ 21 h 43"/>
                  <a:gd name="T18" fmla="*/ 22 w 43"/>
                  <a:gd name="T19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3">
                    <a:moveTo>
                      <a:pt x="22" y="43"/>
                    </a:moveTo>
                    <a:cubicBezTo>
                      <a:pt x="34" y="43"/>
                      <a:pt x="43" y="33"/>
                      <a:pt x="43" y="21"/>
                    </a:cubicBezTo>
                    <a:cubicBezTo>
                      <a:pt x="43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1"/>
                    </a:cubicBezTo>
                    <a:cubicBezTo>
                      <a:pt x="0" y="33"/>
                      <a:pt x="10" y="43"/>
                      <a:pt x="22" y="43"/>
                    </a:cubicBezTo>
                    <a:close/>
                    <a:moveTo>
                      <a:pt x="22" y="5"/>
                    </a:moveTo>
                    <a:cubicBezTo>
                      <a:pt x="31" y="5"/>
                      <a:pt x="39" y="12"/>
                      <a:pt x="39" y="21"/>
                    </a:cubicBezTo>
                    <a:cubicBezTo>
                      <a:pt x="39" y="31"/>
                      <a:pt x="31" y="38"/>
                      <a:pt x="22" y="38"/>
                    </a:cubicBezTo>
                    <a:cubicBezTo>
                      <a:pt x="13" y="38"/>
                      <a:pt x="5" y="31"/>
                      <a:pt x="5" y="21"/>
                    </a:cubicBezTo>
                    <a:cubicBezTo>
                      <a:pt x="5" y="12"/>
                      <a:pt x="13" y="5"/>
                      <a:pt x="2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85" name="Freeform 81"/>
              <p:cNvSpPr>
                <a:spLocks noEditPoints="1"/>
              </p:cNvSpPr>
              <p:nvPr/>
            </p:nvSpPr>
            <p:spPr bwMode="auto">
              <a:xfrm>
                <a:off x="2908300" y="-1358900"/>
                <a:ext cx="1228725" cy="974725"/>
              </a:xfrm>
              <a:custGeom>
                <a:avLst/>
                <a:gdLst>
                  <a:gd name="T0" fmla="*/ 205 w 225"/>
                  <a:gd name="T1" fmla="*/ 13 h 178"/>
                  <a:gd name="T2" fmla="*/ 151 w 225"/>
                  <a:gd name="T3" fmla="*/ 13 h 178"/>
                  <a:gd name="T4" fmla="*/ 112 w 225"/>
                  <a:gd name="T5" fmla="*/ 60 h 178"/>
                  <a:gd name="T6" fmla="*/ 74 w 225"/>
                  <a:gd name="T7" fmla="*/ 13 h 178"/>
                  <a:gd name="T8" fmla="*/ 19 w 225"/>
                  <a:gd name="T9" fmla="*/ 13 h 178"/>
                  <a:gd name="T10" fmla="*/ 2 w 225"/>
                  <a:gd name="T11" fmla="*/ 54 h 178"/>
                  <a:gd name="T12" fmla="*/ 26 w 225"/>
                  <a:gd name="T13" fmla="*/ 94 h 178"/>
                  <a:gd name="T14" fmla="*/ 36 w 225"/>
                  <a:gd name="T15" fmla="*/ 178 h 178"/>
                  <a:gd name="T16" fmla="*/ 53 w 225"/>
                  <a:gd name="T17" fmla="*/ 169 h 178"/>
                  <a:gd name="T18" fmla="*/ 74 w 225"/>
                  <a:gd name="T19" fmla="*/ 169 h 178"/>
                  <a:gd name="T20" fmla="*/ 77 w 225"/>
                  <a:gd name="T21" fmla="*/ 60 h 178"/>
                  <a:gd name="T22" fmla="*/ 112 w 225"/>
                  <a:gd name="T23" fmla="*/ 78 h 178"/>
                  <a:gd name="T24" fmla="*/ 147 w 225"/>
                  <a:gd name="T25" fmla="*/ 61 h 178"/>
                  <a:gd name="T26" fmla="*/ 151 w 225"/>
                  <a:gd name="T27" fmla="*/ 169 h 178"/>
                  <a:gd name="T28" fmla="*/ 171 w 225"/>
                  <a:gd name="T29" fmla="*/ 169 h 178"/>
                  <a:gd name="T30" fmla="*/ 189 w 225"/>
                  <a:gd name="T31" fmla="*/ 178 h 178"/>
                  <a:gd name="T32" fmla="*/ 199 w 225"/>
                  <a:gd name="T33" fmla="*/ 169 h 178"/>
                  <a:gd name="T34" fmla="*/ 207 w 225"/>
                  <a:gd name="T35" fmla="*/ 90 h 178"/>
                  <a:gd name="T36" fmla="*/ 81 w 225"/>
                  <a:gd name="T37" fmla="*/ 57 h 178"/>
                  <a:gd name="T38" fmla="*/ 68 w 225"/>
                  <a:gd name="T39" fmla="*/ 24 h 178"/>
                  <a:gd name="T40" fmla="*/ 66 w 225"/>
                  <a:gd name="T41" fmla="*/ 44 h 178"/>
                  <a:gd name="T42" fmla="*/ 69 w 225"/>
                  <a:gd name="T43" fmla="*/ 147 h 178"/>
                  <a:gd name="T44" fmla="*/ 69 w 225"/>
                  <a:gd name="T45" fmla="*/ 169 h 178"/>
                  <a:gd name="T46" fmla="*/ 52 w 225"/>
                  <a:gd name="T47" fmla="*/ 92 h 178"/>
                  <a:gd name="T48" fmla="*/ 41 w 225"/>
                  <a:gd name="T49" fmla="*/ 168 h 178"/>
                  <a:gd name="T50" fmla="*/ 30 w 225"/>
                  <a:gd name="T51" fmla="*/ 169 h 178"/>
                  <a:gd name="T52" fmla="*/ 31 w 225"/>
                  <a:gd name="T53" fmla="*/ 92 h 178"/>
                  <a:gd name="T54" fmla="*/ 31 w 225"/>
                  <a:gd name="T55" fmla="*/ 76 h 178"/>
                  <a:gd name="T56" fmla="*/ 27 w 225"/>
                  <a:gd name="T57" fmla="*/ 35 h 178"/>
                  <a:gd name="T58" fmla="*/ 23 w 225"/>
                  <a:gd name="T59" fmla="*/ 68 h 178"/>
                  <a:gd name="T60" fmla="*/ 27 w 225"/>
                  <a:gd name="T61" fmla="*/ 80 h 178"/>
                  <a:gd name="T62" fmla="*/ 26 w 225"/>
                  <a:gd name="T63" fmla="*/ 89 h 178"/>
                  <a:gd name="T64" fmla="*/ 6 w 225"/>
                  <a:gd name="T65" fmla="*/ 42 h 178"/>
                  <a:gd name="T66" fmla="*/ 48 w 225"/>
                  <a:gd name="T67" fmla="*/ 4 h 178"/>
                  <a:gd name="T68" fmla="*/ 88 w 225"/>
                  <a:gd name="T69" fmla="*/ 47 h 178"/>
                  <a:gd name="T70" fmla="*/ 110 w 225"/>
                  <a:gd name="T71" fmla="*/ 64 h 178"/>
                  <a:gd name="T72" fmla="*/ 114 w 225"/>
                  <a:gd name="T73" fmla="*/ 72 h 178"/>
                  <a:gd name="T74" fmla="*/ 26 w 225"/>
                  <a:gd name="T75" fmla="*/ 43 h 178"/>
                  <a:gd name="T76" fmla="*/ 26 w 225"/>
                  <a:gd name="T77" fmla="*/ 43 h 178"/>
                  <a:gd name="T78" fmla="*/ 198 w 225"/>
                  <a:gd name="T79" fmla="*/ 89 h 178"/>
                  <a:gd name="T80" fmla="*/ 198 w 225"/>
                  <a:gd name="T81" fmla="*/ 80 h 178"/>
                  <a:gd name="T82" fmla="*/ 202 w 225"/>
                  <a:gd name="T83" fmla="*/ 68 h 178"/>
                  <a:gd name="T84" fmla="*/ 198 w 225"/>
                  <a:gd name="T85" fmla="*/ 35 h 178"/>
                  <a:gd name="T86" fmla="*/ 194 w 225"/>
                  <a:gd name="T87" fmla="*/ 76 h 178"/>
                  <a:gd name="T88" fmla="*/ 194 w 225"/>
                  <a:gd name="T89" fmla="*/ 92 h 178"/>
                  <a:gd name="T90" fmla="*/ 195 w 225"/>
                  <a:gd name="T91" fmla="*/ 169 h 178"/>
                  <a:gd name="T92" fmla="*/ 183 w 225"/>
                  <a:gd name="T93" fmla="*/ 168 h 178"/>
                  <a:gd name="T94" fmla="*/ 173 w 225"/>
                  <a:gd name="T95" fmla="*/ 92 h 178"/>
                  <a:gd name="T96" fmla="*/ 155 w 225"/>
                  <a:gd name="T97" fmla="*/ 169 h 178"/>
                  <a:gd name="T98" fmla="*/ 156 w 225"/>
                  <a:gd name="T99" fmla="*/ 147 h 178"/>
                  <a:gd name="T100" fmla="*/ 159 w 225"/>
                  <a:gd name="T101" fmla="*/ 44 h 178"/>
                  <a:gd name="T102" fmla="*/ 157 w 225"/>
                  <a:gd name="T103" fmla="*/ 24 h 178"/>
                  <a:gd name="T104" fmla="*/ 144 w 225"/>
                  <a:gd name="T105" fmla="*/ 57 h 178"/>
                  <a:gd name="T106" fmla="*/ 117 w 225"/>
                  <a:gd name="T107" fmla="*/ 63 h 178"/>
                  <a:gd name="T108" fmla="*/ 137 w 225"/>
                  <a:gd name="T109" fmla="*/ 47 h 178"/>
                  <a:gd name="T110" fmla="*/ 177 w 225"/>
                  <a:gd name="T111" fmla="*/ 4 h 178"/>
                  <a:gd name="T112" fmla="*/ 218 w 225"/>
                  <a:gd name="T113" fmla="*/ 42 h 178"/>
                  <a:gd name="T114" fmla="*/ 203 w 225"/>
                  <a:gd name="T115" fmla="*/ 5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5" h="178">
                    <a:moveTo>
                      <a:pt x="222" y="40"/>
                    </a:moveTo>
                    <a:cubicBezTo>
                      <a:pt x="222" y="40"/>
                      <a:pt x="222" y="40"/>
                      <a:pt x="222" y="40"/>
                    </a:cubicBezTo>
                    <a:cubicBezTo>
                      <a:pt x="205" y="13"/>
                      <a:pt x="205" y="13"/>
                      <a:pt x="205" y="13"/>
                    </a:cubicBezTo>
                    <a:cubicBezTo>
                      <a:pt x="199" y="4"/>
                      <a:pt x="195" y="0"/>
                      <a:pt x="177" y="0"/>
                    </a:cubicBezTo>
                    <a:cubicBezTo>
                      <a:pt x="177" y="0"/>
                      <a:pt x="177" y="0"/>
                      <a:pt x="177" y="0"/>
                    </a:cubicBezTo>
                    <a:cubicBezTo>
                      <a:pt x="158" y="0"/>
                      <a:pt x="154" y="8"/>
                      <a:pt x="151" y="13"/>
                    </a:cubicBezTo>
                    <a:cubicBezTo>
                      <a:pt x="151" y="13"/>
                      <a:pt x="151" y="13"/>
                      <a:pt x="151" y="13"/>
                    </a:cubicBezTo>
                    <a:cubicBezTo>
                      <a:pt x="147" y="20"/>
                      <a:pt x="135" y="41"/>
                      <a:pt x="133" y="44"/>
                    </a:cubicBezTo>
                    <a:cubicBezTo>
                      <a:pt x="131" y="46"/>
                      <a:pt x="119" y="55"/>
                      <a:pt x="112" y="60"/>
                    </a:cubicBezTo>
                    <a:cubicBezTo>
                      <a:pt x="107" y="56"/>
                      <a:pt x="98" y="49"/>
                      <a:pt x="92" y="44"/>
                    </a:cubicBezTo>
                    <a:cubicBezTo>
                      <a:pt x="90" y="41"/>
                      <a:pt x="77" y="20"/>
                      <a:pt x="74" y="13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1" y="8"/>
                      <a:pt x="66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29" y="0"/>
                      <a:pt x="26" y="4"/>
                      <a:pt x="19" y="13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0" y="44"/>
                      <a:pt x="0" y="49"/>
                      <a:pt x="2" y="54"/>
                    </a:cubicBezTo>
                    <a:cubicBezTo>
                      <a:pt x="17" y="90"/>
                      <a:pt x="17" y="90"/>
                      <a:pt x="17" y="90"/>
                    </a:cubicBezTo>
                    <a:cubicBezTo>
                      <a:pt x="19" y="92"/>
                      <a:pt x="21" y="94"/>
                      <a:pt x="25" y="94"/>
                    </a:cubicBezTo>
                    <a:cubicBezTo>
                      <a:pt x="25" y="94"/>
                      <a:pt x="25" y="94"/>
                      <a:pt x="26" y="94"/>
                    </a:cubicBezTo>
                    <a:cubicBezTo>
                      <a:pt x="25" y="153"/>
                      <a:pt x="25" y="167"/>
                      <a:pt x="25" y="169"/>
                    </a:cubicBezTo>
                    <a:cubicBezTo>
                      <a:pt x="25" y="169"/>
                      <a:pt x="25" y="169"/>
                      <a:pt x="25" y="169"/>
                    </a:cubicBezTo>
                    <a:cubicBezTo>
                      <a:pt x="26" y="174"/>
                      <a:pt x="30" y="178"/>
                      <a:pt x="36" y="178"/>
                    </a:cubicBezTo>
                    <a:cubicBezTo>
                      <a:pt x="41" y="177"/>
                      <a:pt x="46" y="173"/>
                      <a:pt x="46" y="169"/>
                    </a:cubicBezTo>
                    <a:cubicBezTo>
                      <a:pt x="50" y="122"/>
                      <a:pt x="50" y="122"/>
                      <a:pt x="50" y="122"/>
                    </a:cubicBezTo>
                    <a:cubicBezTo>
                      <a:pt x="53" y="169"/>
                      <a:pt x="53" y="169"/>
                      <a:pt x="53" y="169"/>
                    </a:cubicBezTo>
                    <a:cubicBezTo>
                      <a:pt x="54" y="173"/>
                      <a:pt x="58" y="177"/>
                      <a:pt x="63" y="178"/>
                    </a:cubicBezTo>
                    <a:cubicBezTo>
                      <a:pt x="64" y="178"/>
                      <a:pt x="64" y="178"/>
                      <a:pt x="64" y="178"/>
                    </a:cubicBezTo>
                    <a:cubicBezTo>
                      <a:pt x="69" y="178"/>
                      <a:pt x="73" y="174"/>
                      <a:pt x="74" y="169"/>
                    </a:cubicBezTo>
                    <a:cubicBezTo>
                      <a:pt x="74" y="169"/>
                      <a:pt x="74" y="169"/>
                      <a:pt x="74" y="169"/>
                    </a:cubicBezTo>
                    <a:cubicBezTo>
                      <a:pt x="74" y="166"/>
                      <a:pt x="72" y="100"/>
                      <a:pt x="71" y="51"/>
                    </a:cubicBezTo>
                    <a:cubicBezTo>
                      <a:pt x="77" y="60"/>
                      <a:pt x="77" y="60"/>
                      <a:pt x="77" y="60"/>
                    </a:cubicBezTo>
                    <a:cubicBezTo>
                      <a:pt x="77" y="60"/>
                      <a:pt x="78" y="61"/>
                      <a:pt x="78" y="61"/>
                    </a:cubicBezTo>
                    <a:cubicBezTo>
                      <a:pt x="107" y="77"/>
                      <a:pt x="107" y="77"/>
                      <a:pt x="107" y="77"/>
                    </a:cubicBezTo>
                    <a:cubicBezTo>
                      <a:pt x="108" y="78"/>
                      <a:pt x="110" y="78"/>
                      <a:pt x="112" y="78"/>
                    </a:cubicBezTo>
                    <a:cubicBezTo>
                      <a:pt x="113" y="78"/>
                      <a:pt x="113" y="78"/>
                      <a:pt x="114" y="78"/>
                    </a:cubicBezTo>
                    <a:cubicBezTo>
                      <a:pt x="115" y="78"/>
                      <a:pt x="117" y="78"/>
                      <a:pt x="118" y="77"/>
                    </a:cubicBezTo>
                    <a:cubicBezTo>
                      <a:pt x="147" y="61"/>
                      <a:pt x="147" y="61"/>
                      <a:pt x="147" y="61"/>
                    </a:cubicBezTo>
                    <a:cubicBezTo>
                      <a:pt x="147" y="61"/>
                      <a:pt x="147" y="60"/>
                      <a:pt x="147" y="60"/>
                    </a:cubicBezTo>
                    <a:cubicBezTo>
                      <a:pt x="154" y="51"/>
                      <a:pt x="154" y="51"/>
                      <a:pt x="154" y="51"/>
                    </a:cubicBezTo>
                    <a:cubicBezTo>
                      <a:pt x="152" y="100"/>
                      <a:pt x="151" y="166"/>
                      <a:pt x="151" y="169"/>
                    </a:cubicBezTo>
                    <a:cubicBezTo>
                      <a:pt x="151" y="169"/>
                      <a:pt x="151" y="169"/>
                      <a:pt x="151" y="169"/>
                    </a:cubicBezTo>
                    <a:cubicBezTo>
                      <a:pt x="151" y="174"/>
                      <a:pt x="156" y="178"/>
                      <a:pt x="161" y="178"/>
                    </a:cubicBezTo>
                    <a:cubicBezTo>
                      <a:pt x="167" y="177"/>
                      <a:pt x="171" y="173"/>
                      <a:pt x="171" y="169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179" y="169"/>
                      <a:pt x="179" y="169"/>
                      <a:pt x="179" y="169"/>
                    </a:cubicBezTo>
                    <a:cubicBezTo>
                      <a:pt x="179" y="173"/>
                      <a:pt x="183" y="177"/>
                      <a:pt x="189" y="178"/>
                    </a:cubicBezTo>
                    <a:cubicBezTo>
                      <a:pt x="189" y="178"/>
                      <a:pt x="189" y="178"/>
                      <a:pt x="189" y="178"/>
                    </a:cubicBezTo>
                    <a:cubicBezTo>
                      <a:pt x="194" y="178"/>
                      <a:pt x="199" y="174"/>
                      <a:pt x="199" y="169"/>
                    </a:cubicBezTo>
                    <a:cubicBezTo>
                      <a:pt x="199" y="169"/>
                      <a:pt x="199" y="169"/>
                      <a:pt x="199" y="169"/>
                    </a:cubicBezTo>
                    <a:cubicBezTo>
                      <a:pt x="199" y="167"/>
                      <a:pt x="199" y="153"/>
                      <a:pt x="199" y="94"/>
                    </a:cubicBezTo>
                    <a:cubicBezTo>
                      <a:pt x="199" y="94"/>
                      <a:pt x="200" y="94"/>
                      <a:pt x="200" y="94"/>
                    </a:cubicBezTo>
                    <a:cubicBezTo>
                      <a:pt x="203" y="94"/>
                      <a:pt x="206" y="92"/>
                      <a:pt x="207" y="90"/>
                    </a:cubicBezTo>
                    <a:cubicBezTo>
                      <a:pt x="223" y="54"/>
                      <a:pt x="223" y="54"/>
                      <a:pt x="223" y="54"/>
                    </a:cubicBezTo>
                    <a:cubicBezTo>
                      <a:pt x="225" y="49"/>
                      <a:pt x="225" y="44"/>
                      <a:pt x="222" y="40"/>
                    </a:cubicBezTo>
                    <a:close/>
                    <a:moveTo>
                      <a:pt x="81" y="57"/>
                    </a:moveTo>
                    <a:cubicBezTo>
                      <a:pt x="71" y="43"/>
                      <a:pt x="71" y="43"/>
                      <a:pt x="71" y="43"/>
                    </a:cubicBezTo>
                    <a:cubicBezTo>
                      <a:pt x="71" y="37"/>
                      <a:pt x="70" y="32"/>
                      <a:pt x="70" y="27"/>
                    </a:cubicBezTo>
                    <a:cubicBezTo>
                      <a:pt x="70" y="25"/>
                      <a:pt x="69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7" y="24"/>
                      <a:pt x="66" y="25"/>
                      <a:pt x="66" y="27"/>
                    </a:cubicBezTo>
                    <a:cubicBezTo>
                      <a:pt x="66" y="27"/>
                      <a:pt x="66" y="33"/>
                      <a:pt x="66" y="44"/>
                    </a:cubicBezTo>
                    <a:cubicBezTo>
                      <a:pt x="66" y="44"/>
                      <a:pt x="66" y="44"/>
                      <a:pt x="66" y="44"/>
                    </a:cubicBezTo>
                    <a:cubicBezTo>
                      <a:pt x="66" y="58"/>
                      <a:pt x="67" y="78"/>
                      <a:pt x="67" y="98"/>
                    </a:cubicBezTo>
                    <a:cubicBezTo>
                      <a:pt x="68" y="116"/>
                      <a:pt x="68" y="133"/>
                      <a:pt x="69" y="147"/>
                    </a:cubicBezTo>
                    <a:cubicBezTo>
                      <a:pt x="69" y="153"/>
                      <a:pt x="69" y="159"/>
                      <a:pt x="69" y="163"/>
                    </a:cubicBezTo>
                    <a:cubicBezTo>
                      <a:pt x="69" y="166"/>
                      <a:pt x="69" y="167"/>
                      <a:pt x="69" y="169"/>
                    </a:cubicBezTo>
                    <a:cubicBezTo>
                      <a:pt x="69" y="169"/>
                      <a:pt x="69" y="169"/>
                      <a:pt x="69" y="169"/>
                    </a:cubicBezTo>
                    <a:cubicBezTo>
                      <a:pt x="69" y="171"/>
                      <a:pt x="67" y="173"/>
                      <a:pt x="64" y="173"/>
                    </a:cubicBezTo>
                    <a:cubicBezTo>
                      <a:pt x="61" y="173"/>
                      <a:pt x="58" y="171"/>
                      <a:pt x="58" y="168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91"/>
                      <a:pt x="51" y="90"/>
                      <a:pt x="50" y="90"/>
                    </a:cubicBezTo>
                    <a:cubicBezTo>
                      <a:pt x="48" y="90"/>
                      <a:pt x="47" y="91"/>
                      <a:pt x="47" y="92"/>
                    </a:cubicBezTo>
                    <a:cubicBezTo>
                      <a:pt x="41" y="168"/>
                      <a:pt x="41" y="168"/>
                      <a:pt x="41" y="168"/>
                    </a:cubicBezTo>
                    <a:cubicBezTo>
                      <a:pt x="41" y="171"/>
                      <a:pt x="39" y="173"/>
                      <a:pt x="36" y="173"/>
                    </a:cubicBezTo>
                    <a:cubicBezTo>
                      <a:pt x="33" y="173"/>
                      <a:pt x="30" y="171"/>
                      <a:pt x="30" y="169"/>
                    </a:cubicBezTo>
                    <a:cubicBezTo>
                      <a:pt x="30" y="169"/>
                      <a:pt x="30" y="169"/>
                      <a:pt x="30" y="169"/>
                    </a:cubicBezTo>
                    <a:cubicBezTo>
                      <a:pt x="30" y="167"/>
                      <a:pt x="30" y="165"/>
                      <a:pt x="30" y="162"/>
                    </a:cubicBezTo>
                    <a:cubicBezTo>
                      <a:pt x="30" y="157"/>
                      <a:pt x="30" y="151"/>
                      <a:pt x="30" y="144"/>
                    </a:cubicBezTo>
                    <a:cubicBezTo>
                      <a:pt x="30" y="129"/>
                      <a:pt x="30" y="110"/>
                      <a:pt x="31" y="92"/>
                    </a:cubicBezTo>
                    <a:cubicBezTo>
                      <a:pt x="33" y="90"/>
                      <a:pt x="34" y="87"/>
                      <a:pt x="33" y="84"/>
                    </a:cubicBezTo>
                    <a:cubicBezTo>
                      <a:pt x="33" y="84"/>
                      <a:pt x="33" y="84"/>
                      <a:pt x="33" y="83"/>
                    </a:cubicBezTo>
                    <a:cubicBezTo>
                      <a:pt x="33" y="83"/>
                      <a:pt x="32" y="80"/>
                      <a:pt x="31" y="76"/>
                    </a:cubicBezTo>
                    <a:cubicBezTo>
                      <a:pt x="31" y="50"/>
                      <a:pt x="31" y="36"/>
                      <a:pt x="31" y="36"/>
                    </a:cubicBezTo>
                    <a:cubicBezTo>
                      <a:pt x="31" y="35"/>
                      <a:pt x="30" y="34"/>
                      <a:pt x="29" y="34"/>
                    </a:cubicBezTo>
                    <a:cubicBezTo>
                      <a:pt x="28" y="34"/>
                      <a:pt x="27" y="34"/>
                      <a:pt x="27" y="35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9"/>
                      <a:pt x="17" y="50"/>
                    </a:cubicBezTo>
                    <a:cubicBezTo>
                      <a:pt x="17" y="50"/>
                      <a:pt x="20" y="59"/>
                      <a:pt x="23" y="68"/>
                    </a:cubicBezTo>
                    <a:cubicBezTo>
                      <a:pt x="24" y="71"/>
                      <a:pt x="25" y="74"/>
                      <a:pt x="26" y="77"/>
                    </a:cubicBezTo>
                    <a:cubicBezTo>
                      <a:pt x="26" y="77"/>
                      <a:pt x="26" y="77"/>
                      <a:pt x="26" y="77"/>
                    </a:cubicBezTo>
                    <a:cubicBezTo>
                      <a:pt x="26" y="78"/>
                      <a:pt x="27" y="79"/>
                      <a:pt x="27" y="80"/>
                    </a:cubicBezTo>
                    <a:cubicBezTo>
                      <a:pt x="28" y="82"/>
                      <a:pt x="28" y="84"/>
                      <a:pt x="29" y="85"/>
                    </a:cubicBezTo>
                    <a:cubicBezTo>
                      <a:pt x="29" y="85"/>
                      <a:pt x="29" y="85"/>
                      <a:pt x="29" y="85"/>
                    </a:cubicBezTo>
                    <a:cubicBezTo>
                      <a:pt x="29" y="87"/>
                      <a:pt x="28" y="88"/>
                      <a:pt x="26" y="89"/>
                    </a:cubicBezTo>
                    <a:cubicBezTo>
                      <a:pt x="24" y="90"/>
                      <a:pt x="22" y="89"/>
                      <a:pt x="21" y="88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5" y="49"/>
                      <a:pt x="5" y="45"/>
                      <a:pt x="6" y="42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9" y="8"/>
                      <a:pt x="31" y="4"/>
                      <a:pt x="48" y="4"/>
                    </a:cubicBezTo>
                    <a:cubicBezTo>
                      <a:pt x="48" y="4"/>
                      <a:pt x="48" y="4"/>
                      <a:pt x="48" y="4"/>
                    </a:cubicBezTo>
                    <a:cubicBezTo>
                      <a:pt x="64" y="4"/>
                      <a:pt x="67" y="11"/>
                      <a:pt x="69" y="15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4" y="22"/>
                      <a:pt x="88" y="47"/>
                      <a:pt x="88" y="47"/>
                    </a:cubicBez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7"/>
                      <a:pt x="95" y="52"/>
                      <a:pt x="101" y="57"/>
                    </a:cubicBezTo>
                    <a:cubicBezTo>
                      <a:pt x="104" y="60"/>
                      <a:pt x="108" y="62"/>
                      <a:pt x="110" y="64"/>
                    </a:cubicBezTo>
                    <a:cubicBezTo>
                      <a:pt x="112" y="65"/>
                      <a:pt x="113" y="66"/>
                      <a:pt x="114" y="67"/>
                    </a:cubicBezTo>
                    <a:cubicBezTo>
                      <a:pt x="114" y="67"/>
                      <a:pt x="114" y="67"/>
                      <a:pt x="114" y="67"/>
                    </a:cubicBezTo>
                    <a:cubicBezTo>
                      <a:pt x="115" y="68"/>
                      <a:pt x="115" y="70"/>
                      <a:pt x="114" y="72"/>
                    </a:cubicBezTo>
                    <a:cubicBezTo>
                      <a:pt x="113" y="73"/>
                      <a:pt x="111" y="74"/>
                      <a:pt x="109" y="73"/>
                    </a:cubicBezTo>
                    <a:lnTo>
                      <a:pt x="81" y="57"/>
                    </a:lnTo>
                    <a:close/>
                    <a:moveTo>
                      <a:pt x="26" y="43"/>
                    </a:moveTo>
                    <a:cubicBezTo>
                      <a:pt x="26" y="48"/>
                      <a:pt x="26" y="54"/>
                      <a:pt x="26" y="63"/>
                    </a:cubicBezTo>
                    <a:cubicBezTo>
                      <a:pt x="25" y="58"/>
                      <a:pt x="23" y="54"/>
                      <a:pt x="22" y="50"/>
                    </a:cubicBezTo>
                    <a:lnTo>
                      <a:pt x="26" y="43"/>
                    </a:lnTo>
                    <a:close/>
                    <a:moveTo>
                      <a:pt x="219" y="52"/>
                    </a:moveTo>
                    <a:cubicBezTo>
                      <a:pt x="203" y="88"/>
                      <a:pt x="203" y="88"/>
                      <a:pt x="203" y="88"/>
                    </a:cubicBezTo>
                    <a:cubicBezTo>
                      <a:pt x="202" y="89"/>
                      <a:pt x="200" y="90"/>
                      <a:pt x="198" y="89"/>
                    </a:cubicBezTo>
                    <a:cubicBezTo>
                      <a:pt x="196" y="88"/>
                      <a:pt x="195" y="87"/>
                      <a:pt x="196" y="85"/>
                    </a:cubicBezTo>
                    <a:cubicBezTo>
                      <a:pt x="196" y="85"/>
                      <a:pt x="196" y="85"/>
                      <a:pt x="196" y="85"/>
                    </a:cubicBezTo>
                    <a:cubicBezTo>
                      <a:pt x="196" y="84"/>
                      <a:pt x="197" y="82"/>
                      <a:pt x="198" y="80"/>
                    </a:cubicBezTo>
                    <a:cubicBezTo>
                      <a:pt x="198" y="79"/>
                      <a:pt x="198" y="78"/>
                      <a:pt x="198" y="77"/>
                    </a:cubicBezTo>
                    <a:cubicBezTo>
                      <a:pt x="198" y="77"/>
                      <a:pt x="198" y="77"/>
                      <a:pt x="198" y="77"/>
                    </a:cubicBezTo>
                    <a:cubicBezTo>
                      <a:pt x="199" y="74"/>
                      <a:pt x="201" y="71"/>
                      <a:pt x="202" y="68"/>
                    </a:cubicBezTo>
                    <a:cubicBezTo>
                      <a:pt x="205" y="59"/>
                      <a:pt x="208" y="50"/>
                      <a:pt x="208" y="50"/>
                    </a:cubicBezTo>
                    <a:cubicBezTo>
                      <a:pt x="208" y="49"/>
                      <a:pt x="208" y="48"/>
                      <a:pt x="207" y="48"/>
                    </a:cubicBezTo>
                    <a:cubicBezTo>
                      <a:pt x="198" y="35"/>
                      <a:pt x="198" y="35"/>
                      <a:pt x="198" y="35"/>
                    </a:cubicBezTo>
                    <a:cubicBezTo>
                      <a:pt x="197" y="34"/>
                      <a:pt x="196" y="34"/>
                      <a:pt x="195" y="34"/>
                    </a:cubicBezTo>
                    <a:cubicBezTo>
                      <a:pt x="194" y="34"/>
                      <a:pt x="194" y="35"/>
                      <a:pt x="194" y="36"/>
                    </a:cubicBezTo>
                    <a:cubicBezTo>
                      <a:pt x="194" y="36"/>
                      <a:pt x="194" y="50"/>
                      <a:pt x="194" y="76"/>
                    </a:cubicBezTo>
                    <a:cubicBezTo>
                      <a:pt x="193" y="80"/>
                      <a:pt x="192" y="83"/>
                      <a:pt x="191" y="83"/>
                    </a:cubicBezTo>
                    <a:cubicBezTo>
                      <a:pt x="191" y="84"/>
                      <a:pt x="191" y="84"/>
                      <a:pt x="191" y="84"/>
                    </a:cubicBezTo>
                    <a:cubicBezTo>
                      <a:pt x="190" y="87"/>
                      <a:pt x="192" y="90"/>
                      <a:pt x="194" y="92"/>
                    </a:cubicBezTo>
                    <a:cubicBezTo>
                      <a:pt x="194" y="110"/>
                      <a:pt x="194" y="129"/>
                      <a:pt x="194" y="144"/>
                    </a:cubicBezTo>
                    <a:cubicBezTo>
                      <a:pt x="194" y="151"/>
                      <a:pt x="195" y="157"/>
                      <a:pt x="195" y="162"/>
                    </a:cubicBezTo>
                    <a:cubicBezTo>
                      <a:pt x="195" y="165"/>
                      <a:pt x="195" y="167"/>
                      <a:pt x="195" y="169"/>
                    </a:cubicBezTo>
                    <a:cubicBezTo>
                      <a:pt x="195" y="169"/>
                      <a:pt x="195" y="169"/>
                      <a:pt x="195" y="169"/>
                    </a:cubicBezTo>
                    <a:cubicBezTo>
                      <a:pt x="194" y="171"/>
                      <a:pt x="192" y="173"/>
                      <a:pt x="189" y="173"/>
                    </a:cubicBezTo>
                    <a:cubicBezTo>
                      <a:pt x="186" y="173"/>
                      <a:pt x="183" y="171"/>
                      <a:pt x="183" y="168"/>
                    </a:cubicBezTo>
                    <a:cubicBezTo>
                      <a:pt x="177" y="92"/>
                      <a:pt x="177" y="92"/>
                      <a:pt x="177" y="92"/>
                    </a:cubicBezTo>
                    <a:cubicBezTo>
                      <a:pt x="177" y="91"/>
                      <a:pt x="176" y="90"/>
                      <a:pt x="175" y="90"/>
                    </a:cubicBezTo>
                    <a:cubicBezTo>
                      <a:pt x="174" y="90"/>
                      <a:pt x="173" y="91"/>
                      <a:pt x="173" y="92"/>
                    </a:cubicBezTo>
                    <a:cubicBezTo>
                      <a:pt x="167" y="168"/>
                      <a:pt x="167" y="168"/>
                      <a:pt x="167" y="168"/>
                    </a:cubicBezTo>
                    <a:cubicBezTo>
                      <a:pt x="166" y="171"/>
                      <a:pt x="164" y="173"/>
                      <a:pt x="161" y="173"/>
                    </a:cubicBezTo>
                    <a:cubicBezTo>
                      <a:pt x="158" y="173"/>
                      <a:pt x="155" y="171"/>
                      <a:pt x="155" y="169"/>
                    </a:cubicBezTo>
                    <a:cubicBezTo>
                      <a:pt x="155" y="169"/>
                      <a:pt x="155" y="169"/>
                      <a:pt x="155" y="169"/>
                    </a:cubicBezTo>
                    <a:cubicBezTo>
                      <a:pt x="155" y="167"/>
                      <a:pt x="155" y="166"/>
                      <a:pt x="155" y="163"/>
                    </a:cubicBezTo>
                    <a:cubicBezTo>
                      <a:pt x="156" y="159"/>
                      <a:pt x="156" y="153"/>
                      <a:pt x="156" y="147"/>
                    </a:cubicBezTo>
                    <a:cubicBezTo>
                      <a:pt x="156" y="133"/>
                      <a:pt x="157" y="116"/>
                      <a:pt x="157" y="98"/>
                    </a:cubicBezTo>
                    <a:cubicBezTo>
                      <a:pt x="158" y="78"/>
                      <a:pt x="158" y="58"/>
                      <a:pt x="159" y="44"/>
                    </a:cubicBezTo>
                    <a:cubicBezTo>
                      <a:pt x="159" y="44"/>
                      <a:pt x="159" y="44"/>
                      <a:pt x="159" y="44"/>
                    </a:cubicBezTo>
                    <a:cubicBezTo>
                      <a:pt x="159" y="33"/>
                      <a:pt x="159" y="27"/>
                      <a:pt x="159" y="27"/>
                    </a:cubicBezTo>
                    <a:cubicBezTo>
                      <a:pt x="159" y="25"/>
                      <a:pt x="158" y="24"/>
                      <a:pt x="157" y="24"/>
                    </a:cubicBezTo>
                    <a:cubicBezTo>
                      <a:pt x="157" y="24"/>
                      <a:pt x="157" y="24"/>
                      <a:pt x="157" y="24"/>
                    </a:cubicBezTo>
                    <a:cubicBezTo>
                      <a:pt x="155" y="24"/>
                      <a:pt x="154" y="25"/>
                      <a:pt x="154" y="27"/>
                    </a:cubicBezTo>
                    <a:cubicBezTo>
                      <a:pt x="154" y="32"/>
                      <a:pt x="154" y="37"/>
                      <a:pt x="154" y="43"/>
                    </a:cubicBezTo>
                    <a:cubicBezTo>
                      <a:pt x="144" y="57"/>
                      <a:pt x="144" y="57"/>
                      <a:pt x="144" y="57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20" y="68"/>
                      <a:pt x="119" y="65"/>
                      <a:pt x="117" y="63"/>
                    </a:cubicBezTo>
                    <a:cubicBezTo>
                      <a:pt x="117" y="63"/>
                      <a:pt x="117" y="63"/>
                      <a:pt x="117" y="63"/>
                    </a:cubicBezTo>
                    <a:cubicBezTo>
                      <a:pt x="117" y="63"/>
                      <a:pt x="116" y="63"/>
                      <a:pt x="116" y="63"/>
                    </a:cubicBezTo>
                    <a:cubicBezTo>
                      <a:pt x="124" y="57"/>
                      <a:pt x="136" y="47"/>
                      <a:pt x="136" y="47"/>
                    </a:cubicBezTo>
                    <a:cubicBezTo>
                      <a:pt x="136" y="47"/>
                      <a:pt x="137" y="47"/>
                      <a:pt x="137" y="47"/>
                    </a:cubicBezTo>
                    <a:cubicBezTo>
                      <a:pt x="137" y="47"/>
                      <a:pt x="151" y="22"/>
                      <a:pt x="155" y="15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1"/>
                      <a:pt x="161" y="4"/>
                      <a:pt x="177" y="4"/>
                    </a:cubicBezTo>
                    <a:cubicBezTo>
                      <a:pt x="177" y="4"/>
                      <a:pt x="177" y="4"/>
                      <a:pt x="177" y="4"/>
                    </a:cubicBezTo>
                    <a:cubicBezTo>
                      <a:pt x="194" y="4"/>
                      <a:pt x="196" y="8"/>
                      <a:pt x="201" y="16"/>
                    </a:cubicBezTo>
                    <a:cubicBezTo>
                      <a:pt x="218" y="42"/>
                      <a:pt x="218" y="42"/>
                      <a:pt x="218" y="42"/>
                    </a:cubicBezTo>
                    <a:cubicBezTo>
                      <a:pt x="220" y="45"/>
                      <a:pt x="220" y="49"/>
                      <a:pt x="219" y="52"/>
                    </a:cubicBezTo>
                    <a:close/>
                    <a:moveTo>
                      <a:pt x="198" y="43"/>
                    </a:moveTo>
                    <a:cubicBezTo>
                      <a:pt x="203" y="50"/>
                      <a:pt x="203" y="50"/>
                      <a:pt x="203" y="50"/>
                    </a:cubicBezTo>
                    <a:cubicBezTo>
                      <a:pt x="202" y="54"/>
                      <a:pt x="200" y="58"/>
                      <a:pt x="198" y="63"/>
                    </a:cubicBezTo>
                    <a:cubicBezTo>
                      <a:pt x="198" y="54"/>
                      <a:pt x="198" y="48"/>
                      <a:pt x="198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grpSp>
        <p:nvGrpSpPr>
          <p:cNvPr id="8" name="Group 34"/>
          <p:cNvGrpSpPr>
            <a:grpSpLocks noChangeAspect="1"/>
          </p:cNvGrpSpPr>
          <p:nvPr/>
        </p:nvGrpSpPr>
        <p:grpSpPr bwMode="auto">
          <a:xfrm>
            <a:off x="3406684" y="2247201"/>
            <a:ext cx="573757" cy="573755"/>
            <a:chOff x="1544" y="1525"/>
            <a:chExt cx="426" cy="426"/>
          </a:xfrm>
        </p:grpSpPr>
        <p:sp>
          <p:nvSpPr>
            <p:cNvPr id="87" name="Oval 35"/>
            <p:cNvSpPr>
              <a:spLocks noChangeArrowheads="1"/>
            </p:cNvSpPr>
            <p:nvPr/>
          </p:nvSpPr>
          <p:spPr bwMode="auto">
            <a:xfrm>
              <a:off x="1544" y="1525"/>
              <a:ext cx="426" cy="42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8" name="Freeform 36"/>
            <p:cNvSpPr>
              <a:spLocks noEditPoints="1"/>
            </p:cNvSpPr>
            <p:nvPr/>
          </p:nvSpPr>
          <p:spPr bwMode="auto">
            <a:xfrm>
              <a:off x="1672" y="1606"/>
              <a:ext cx="60" cy="264"/>
            </a:xfrm>
            <a:custGeom>
              <a:avLst/>
              <a:gdLst>
                <a:gd name="T0" fmla="*/ 50 w 50"/>
                <a:gd name="T1" fmla="*/ 173 h 220"/>
                <a:gd name="T2" fmla="*/ 36 w 50"/>
                <a:gd name="T3" fmla="*/ 0 h 220"/>
                <a:gd name="T4" fmla="*/ 0 w 50"/>
                <a:gd name="T5" fmla="*/ 14 h 220"/>
                <a:gd name="T6" fmla="*/ 0 w 50"/>
                <a:gd name="T7" fmla="*/ 173 h 220"/>
                <a:gd name="T8" fmla="*/ 0 w 50"/>
                <a:gd name="T9" fmla="*/ 173 h 220"/>
                <a:gd name="T10" fmla="*/ 0 w 50"/>
                <a:gd name="T11" fmla="*/ 174 h 220"/>
                <a:gd name="T12" fmla="*/ 0 w 50"/>
                <a:gd name="T13" fmla="*/ 174 h 220"/>
                <a:gd name="T14" fmla="*/ 25 w 50"/>
                <a:gd name="T15" fmla="*/ 220 h 220"/>
                <a:gd name="T16" fmla="*/ 50 w 50"/>
                <a:gd name="T17" fmla="*/ 174 h 220"/>
                <a:gd name="T18" fmla="*/ 50 w 50"/>
                <a:gd name="T19" fmla="*/ 174 h 220"/>
                <a:gd name="T20" fmla="*/ 50 w 50"/>
                <a:gd name="T21" fmla="*/ 174 h 220"/>
                <a:gd name="T22" fmla="*/ 31 w 50"/>
                <a:gd name="T23" fmla="*/ 201 h 220"/>
                <a:gd name="T24" fmla="*/ 7 w 50"/>
                <a:gd name="T25" fmla="*/ 177 h 220"/>
                <a:gd name="T26" fmla="*/ 16 w 50"/>
                <a:gd name="T27" fmla="*/ 177 h 220"/>
                <a:gd name="T28" fmla="*/ 18 w 50"/>
                <a:gd name="T29" fmla="*/ 177 h 220"/>
                <a:gd name="T30" fmla="*/ 44 w 50"/>
                <a:gd name="T31" fmla="*/ 175 h 220"/>
                <a:gd name="T32" fmla="*/ 45 w 50"/>
                <a:gd name="T33" fmla="*/ 53 h 220"/>
                <a:gd name="T34" fmla="*/ 4 w 50"/>
                <a:gd name="T35" fmla="*/ 34 h 220"/>
                <a:gd name="T36" fmla="*/ 45 w 50"/>
                <a:gd name="T37" fmla="*/ 53 h 220"/>
                <a:gd name="T38" fmla="*/ 19 w 50"/>
                <a:gd name="T39" fmla="*/ 172 h 220"/>
                <a:gd name="T40" fmla="*/ 31 w 50"/>
                <a:gd name="T41" fmla="*/ 58 h 220"/>
                <a:gd name="T42" fmla="*/ 23 w 50"/>
                <a:gd name="T43" fmla="*/ 171 h 220"/>
                <a:gd name="T44" fmla="*/ 4 w 50"/>
                <a:gd name="T45" fmla="*/ 58 h 220"/>
                <a:gd name="T46" fmla="*/ 14 w 50"/>
                <a:gd name="T47" fmla="*/ 173 h 220"/>
                <a:gd name="T48" fmla="*/ 36 w 50"/>
                <a:gd name="T49" fmla="*/ 169 h 220"/>
                <a:gd name="T50" fmla="*/ 45 w 50"/>
                <a:gd name="T51" fmla="*/ 58 h 220"/>
                <a:gd name="T52" fmla="*/ 36 w 50"/>
                <a:gd name="T53" fmla="*/ 169 h 220"/>
                <a:gd name="T54" fmla="*/ 36 w 50"/>
                <a:gd name="T55" fmla="*/ 5 h 220"/>
                <a:gd name="T56" fmla="*/ 45 w 50"/>
                <a:gd name="T57" fmla="*/ 29 h 220"/>
                <a:gd name="T58" fmla="*/ 4 w 50"/>
                <a:gd name="T59" fmla="*/ 14 h 220"/>
                <a:gd name="T60" fmla="*/ 22 w 50"/>
                <a:gd name="T61" fmla="*/ 206 h 220"/>
                <a:gd name="T62" fmla="*/ 25 w 50"/>
                <a:gd name="T63" fmla="*/ 21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0" h="220">
                  <a:moveTo>
                    <a:pt x="50" y="173"/>
                  </a:moveTo>
                  <a:cubicBezTo>
                    <a:pt x="50" y="173"/>
                    <a:pt x="50" y="173"/>
                    <a:pt x="50" y="17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6"/>
                    <a:pt x="44" y="0"/>
                    <a:pt x="3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23" y="218"/>
                    <a:pt x="23" y="218"/>
                    <a:pt x="23" y="218"/>
                  </a:cubicBezTo>
                  <a:cubicBezTo>
                    <a:pt x="23" y="219"/>
                    <a:pt x="24" y="220"/>
                    <a:pt x="25" y="220"/>
                  </a:cubicBezTo>
                  <a:cubicBezTo>
                    <a:pt x="26" y="220"/>
                    <a:pt x="27" y="219"/>
                    <a:pt x="27" y="218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3"/>
                  </a:cubicBezTo>
                  <a:close/>
                  <a:moveTo>
                    <a:pt x="31" y="201"/>
                  </a:moveTo>
                  <a:cubicBezTo>
                    <a:pt x="19" y="201"/>
                    <a:pt x="19" y="201"/>
                    <a:pt x="19" y="201"/>
                  </a:cubicBezTo>
                  <a:cubicBezTo>
                    <a:pt x="7" y="177"/>
                    <a:pt x="7" y="177"/>
                    <a:pt x="7" y="177"/>
                  </a:cubicBezTo>
                  <a:cubicBezTo>
                    <a:pt x="8" y="177"/>
                    <a:pt x="9" y="177"/>
                    <a:pt x="11" y="177"/>
                  </a:cubicBezTo>
                  <a:cubicBezTo>
                    <a:pt x="13" y="177"/>
                    <a:pt x="14" y="177"/>
                    <a:pt x="16" y="177"/>
                  </a:cubicBezTo>
                  <a:cubicBezTo>
                    <a:pt x="16" y="177"/>
                    <a:pt x="16" y="177"/>
                    <a:pt x="17" y="177"/>
                  </a:cubicBezTo>
                  <a:cubicBezTo>
                    <a:pt x="17" y="177"/>
                    <a:pt x="17" y="177"/>
                    <a:pt x="18" y="177"/>
                  </a:cubicBezTo>
                  <a:cubicBezTo>
                    <a:pt x="20" y="176"/>
                    <a:pt x="22" y="176"/>
                    <a:pt x="24" y="176"/>
                  </a:cubicBezTo>
                  <a:cubicBezTo>
                    <a:pt x="31" y="174"/>
                    <a:pt x="38" y="173"/>
                    <a:pt x="44" y="175"/>
                  </a:cubicBezTo>
                  <a:lnTo>
                    <a:pt x="31" y="201"/>
                  </a:lnTo>
                  <a:close/>
                  <a:moveTo>
                    <a:pt x="45" y="53"/>
                  </a:moveTo>
                  <a:cubicBezTo>
                    <a:pt x="4" y="53"/>
                    <a:pt x="4" y="53"/>
                    <a:pt x="4" y="53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53"/>
                  </a:lnTo>
                  <a:close/>
                  <a:moveTo>
                    <a:pt x="23" y="171"/>
                  </a:moveTo>
                  <a:cubicBezTo>
                    <a:pt x="22" y="171"/>
                    <a:pt x="20" y="172"/>
                    <a:pt x="19" y="172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169"/>
                    <a:pt x="31" y="169"/>
                    <a:pt x="31" y="169"/>
                  </a:cubicBezTo>
                  <a:cubicBezTo>
                    <a:pt x="28" y="170"/>
                    <a:pt x="26" y="170"/>
                    <a:pt x="23" y="171"/>
                  </a:cubicBezTo>
                  <a:close/>
                  <a:moveTo>
                    <a:pt x="4" y="172"/>
                  </a:moveTo>
                  <a:cubicBezTo>
                    <a:pt x="4" y="58"/>
                    <a:pt x="4" y="58"/>
                    <a:pt x="4" y="58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4" y="173"/>
                    <a:pt x="14" y="173"/>
                    <a:pt x="14" y="173"/>
                  </a:cubicBezTo>
                  <a:cubicBezTo>
                    <a:pt x="11" y="173"/>
                    <a:pt x="7" y="173"/>
                    <a:pt x="4" y="172"/>
                  </a:cubicBezTo>
                  <a:close/>
                  <a:moveTo>
                    <a:pt x="36" y="169"/>
                  </a:moveTo>
                  <a:cubicBezTo>
                    <a:pt x="36" y="58"/>
                    <a:pt x="36" y="58"/>
                    <a:pt x="36" y="58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170"/>
                    <a:pt x="45" y="170"/>
                    <a:pt x="45" y="170"/>
                  </a:cubicBezTo>
                  <a:cubicBezTo>
                    <a:pt x="42" y="169"/>
                    <a:pt x="39" y="169"/>
                    <a:pt x="36" y="169"/>
                  </a:cubicBezTo>
                  <a:close/>
                  <a:moveTo>
                    <a:pt x="13" y="5"/>
                  </a:moveTo>
                  <a:cubicBezTo>
                    <a:pt x="36" y="5"/>
                    <a:pt x="36" y="5"/>
                    <a:pt x="36" y="5"/>
                  </a:cubicBezTo>
                  <a:cubicBezTo>
                    <a:pt x="41" y="5"/>
                    <a:pt x="45" y="9"/>
                    <a:pt x="45" y="14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9"/>
                    <a:pt x="8" y="5"/>
                    <a:pt x="13" y="5"/>
                  </a:cubicBezTo>
                  <a:close/>
                  <a:moveTo>
                    <a:pt x="22" y="206"/>
                  </a:moveTo>
                  <a:cubicBezTo>
                    <a:pt x="28" y="206"/>
                    <a:pt x="28" y="206"/>
                    <a:pt x="28" y="206"/>
                  </a:cubicBezTo>
                  <a:cubicBezTo>
                    <a:pt x="25" y="212"/>
                    <a:pt x="25" y="212"/>
                    <a:pt x="25" y="212"/>
                  </a:cubicBezTo>
                  <a:lnTo>
                    <a:pt x="22" y="20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9" name="Freeform 37"/>
            <p:cNvSpPr>
              <a:spLocks noEditPoints="1"/>
            </p:cNvSpPr>
            <p:nvPr/>
          </p:nvSpPr>
          <p:spPr bwMode="auto">
            <a:xfrm>
              <a:off x="1765" y="1606"/>
              <a:ext cx="77" cy="264"/>
            </a:xfrm>
            <a:custGeom>
              <a:avLst/>
              <a:gdLst>
                <a:gd name="T0" fmla="*/ 61 w 64"/>
                <a:gd name="T1" fmla="*/ 0 h 220"/>
                <a:gd name="T2" fmla="*/ 3 w 64"/>
                <a:gd name="T3" fmla="*/ 0 h 220"/>
                <a:gd name="T4" fmla="*/ 0 w 64"/>
                <a:gd name="T5" fmla="*/ 3 h 220"/>
                <a:gd name="T6" fmla="*/ 0 w 64"/>
                <a:gd name="T7" fmla="*/ 217 h 220"/>
                <a:gd name="T8" fmla="*/ 3 w 64"/>
                <a:gd name="T9" fmla="*/ 220 h 220"/>
                <a:gd name="T10" fmla="*/ 61 w 64"/>
                <a:gd name="T11" fmla="*/ 220 h 220"/>
                <a:gd name="T12" fmla="*/ 64 w 64"/>
                <a:gd name="T13" fmla="*/ 217 h 220"/>
                <a:gd name="T14" fmla="*/ 64 w 64"/>
                <a:gd name="T15" fmla="*/ 3 h 220"/>
                <a:gd name="T16" fmla="*/ 61 w 64"/>
                <a:gd name="T17" fmla="*/ 0 h 220"/>
                <a:gd name="T18" fmla="*/ 5 w 64"/>
                <a:gd name="T19" fmla="*/ 215 h 220"/>
                <a:gd name="T20" fmla="*/ 5 w 64"/>
                <a:gd name="T21" fmla="*/ 5 h 220"/>
                <a:gd name="T22" fmla="*/ 59 w 64"/>
                <a:gd name="T23" fmla="*/ 5 h 220"/>
                <a:gd name="T24" fmla="*/ 59 w 64"/>
                <a:gd name="T25" fmla="*/ 22 h 220"/>
                <a:gd name="T26" fmla="*/ 39 w 64"/>
                <a:gd name="T27" fmla="*/ 22 h 220"/>
                <a:gd name="T28" fmla="*/ 37 w 64"/>
                <a:gd name="T29" fmla="*/ 25 h 220"/>
                <a:gd name="T30" fmla="*/ 39 w 64"/>
                <a:gd name="T31" fmla="*/ 27 h 220"/>
                <a:gd name="T32" fmla="*/ 59 w 64"/>
                <a:gd name="T33" fmla="*/ 27 h 220"/>
                <a:gd name="T34" fmla="*/ 59 w 64"/>
                <a:gd name="T35" fmla="*/ 47 h 220"/>
                <a:gd name="T36" fmla="*/ 32 w 64"/>
                <a:gd name="T37" fmla="*/ 47 h 220"/>
                <a:gd name="T38" fmla="*/ 30 w 64"/>
                <a:gd name="T39" fmla="*/ 49 h 220"/>
                <a:gd name="T40" fmla="*/ 32 w 64"/>
                <a:gd name="T41" fmla="*/ 51 h 220"/>
                <a:gd name="T42" fmla="*/ 59 w 64"/>
                <a:gd name="T43" fmla="*/ 51 h 220"/>
                <a:gd name="T44" fmla="*/ 59 w 64"/>
                <a:gd name="T45" fmla="*/ 71 h 220"/>
                <a:gd name="T46" fmla="*/ 39 w 64"/>
                <a:gd name="T47" fmla="*/ 71 h 220"/>
                <a:gd name="T48" fmla="*/ 37 w 64"/>
                <a:gd name="T49" fmla="*/ 73 h 220"/>
                <a:gd name="T50" fmla="*/ 39 w 64"/>
                <a:gd name="T51" fmla="*/ 76 h 220"/>
                <a:gd name="T52" fmla="*/ 59 w 64"/>
                <a:gd name="T53" fmla="*/ 76 h 220"/>
                <a:gd name="T54" fmla="*/ 59 w 64"/>
                <a:gd name="T55" fmla="*/ 95 h 220"/>
                <a:gd name="T56" fmla="*/ 32 w 64"/>
                <a:gd name="T57" fmla="*/ 95 h 220"/>
                <a:gd name="T58" fmla="*/ 30 w 64"/>
                <a:gd name="T59" fmla="*/ 97 h 220"/>
                <a:gd name="T60" fmla="*/ 32 w 64"/>
                <a:gd name="T61" fmla="*/ 100 h 220"/>
                <a:gd name="T62" fmla="*/ 59 w 64"/>
                <a:gd name="T63" fmla="*/ 100 h 220"/>
                <a:gd name="T64" fmla="*/ 59 w 64"/>
                <a:gd name="T65" fmla="*/ 119 h 220"/>
                <a:gd name="T66" fmla="*/ 39 w 64"/>
                <a:gd name="T67" fmla="*/ 119 h 220"/>
                <a:gd name="T68" fmla="*/ 37 w 64"/>
                <a:gd name="T69" fmla="*/ 122 h 220"/>
                <a:gd name="T70" fmla="*/ 39 w 64"/>
                <a:gd name="T71" fmla="*/ 124 h 220"/>
                <a:gd name="T72" fmla="*/ 59 w 64"/>
                <a:gd name="T73" fmla="*/ 124 h 220"/>
                <a:gd name="T74" fmla="*/ 59 w 64"/>
                <a:gd name="T75" fmla="*/ 143 h 220"/>
                <a:gd name="T76" fmla="*/ 32 w 64"/>
                <a:gd name="T77" fmla="*/ 143 h 220"/>
                <a:gd name="T78" fmla="*/ 30 w 64"/>
                <a:gd name="T79" fmla="*/ 146 h 220"/>
                <a:gd name="T80" fmla="*/ 32 w 64"/>
                <a:gd name="T81" fmla="*/ 148 h 220"/>
                <a:gd name="T82" fmla="*/ 59 w 64"/>
                <a:gd name="T83" fmla="*/ 148 h 220"/>
                <a:gd name="T84" fmla="*/ 59 w 64"/>
                <a:gd name="T85" fmla="*/ 168 h 220"/>
                <a:gd name="T86" fmla="*/ 39 w 64"/>
                <a:gd name="T87" fmla="*/ 168 h 220"/>
                <a:gd name="T88" fmla="*/ 37 w 64"/>
                <a:gd name="T89" fmla="*/ 170 h 220"/>
                <a:gd name="T90" fmla="*/ 39 w 64"/>
                <a:gd name="T91" fmla="*/ 172 h 220"/>
                <a:gd name="T92" fmla="*/ 59 w 64"/>
                <a:gd name="T93" fmla="*/ 172 h 220"/>
                <a:gd name="T94" fmla="*/ 59 w 64"/>
                <a:gd name="T95" fmla="*/ 192 h 220"/>
                <a:gd name="T96" fmla="*/ 32 w 64"/>
                <a:gd name="T97" fmla="*/ 192 h 220"/>
                <a:gd name="T98" fmla="*/ 30 w 64"/>
                <a:gd name="T99" fmla="*/ 194 h 220"/>
                <a:gd name="T100" fmla="*/ 32 w 64"/>
                <a:gd name="T101" fmla="*/ 196 h 220"/>
                <a:gd name="T102" fmla="*/ 59 w 64"/>
                <a:gd name="T103" fmla="*/ 196 h 220"/>
                <a:gd name="T104" fmla="*/ 59 w 64"/>
                <a:gd name="T105" fmla="*/ 215 h 220"/>
                <a:gd name="T106" fmla="*/ 5 w 64"/>
                <a:gd name="T107" fmla="*/ 21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4" h="220">
                  <a:moveTo>
                    <a:pt x="61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18"/>
                    <a:pt x="1" y="220"/>
                    <a:pt x="3" y="220"/>
                  </a:cubicBezTo>
                  <a:cubicBezTo>
                    <a:pt x="61" y="220"/>
                    <a:pt x="61" y="220"/>
                    <a:pt x="61" y="220"/>
                  </a:cubicBezTo>
                  <a:cubicBezTo>
                    <a:pt x="63" y="220"/>
                    <a:pt x="64" y="218"/>
                    <a:pt x="64" y="217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1"/>
                    <a:pt x="63" y="0"/>
                    <a:pt x="61" y="0"/>
                  </a:cubicBezTo>
                  <a:close/>
                  <a:moveTo>
                    <a:pt x="5" y="21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8" y="22"/>
                    <a:pt x="37" y="24"/>
                    <a:pt x="37" y="25"/>
                  </a:cubicBezTo>
                  <a:cubicBezTo>
                    <a:pt x="37" y="26"/>
                    <a:pt x="38" y="27"/>
                    <a:pt x="39" y="27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59" y="47"/>
                    <a:pt x="59" y="47"/>
                    <a:pt x="59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0" y="48"/>
                    <a:pt x="30" y="49"/>
                  </a:cubicBezTo>
                  <a:cubicBezTo>
                    <a:pt x="30" y="50"/>
                    <a:pt x="31" y="51"/>
                    <a:pt x="32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59" y="71"/>
                    <a:pt x="59" y="71"/>
                    <a:pt x="59" y="71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8" y="71"/>
                    <a:pt x="37" y="72"/>
                    <a:pt x="37" y="73"/>
                  </a:cubicBezTo>
                  <a:cubicBezTo>
                    <a:pt x="37" y="74"/>
                    <a:pt x="38" y="76"/>
                    <a:pt x="39" y="76"/>
                  </a:cubicBezTo>
                  <a:cubicBezTo>
                    <a:pt x="59" y="76"/>
                    <a:pt x="59" y="76"/>
                    <a:pt x="59" y="76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31" y="95"/>
                    <a:pt x="30" y="96"/>
                    <a:pt x="30" y="97"/>
                  </a:cubicBezTo>
                  <a:cubicBezTo>
                    <a:pt x="30" y="99"/>
                    <a:pt x="31" y="100"/>
                    <a:pt x="32" y="100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38" y="119"/>
                    <a:pt x="37" y="120"/>
                    <a:pt x="37" y="122"/>
                  </a:cubicBezTo>
                  <a:cubicBezTo>
                    <a:pt x="37" y="123"/>
                    <a:pt x="38" y="124"/>
                    <a:pt x="39" y="124"/>
                  </a:cubicBezTo>
                  <a:cubicBezTo>
                    <a:pt x="59" y="124"/>
                    <a:pt x="59" y="124"/>
                    <a:pt x="59" y="124"/>
                  </a:cubicBezTo>
                  <a:cubicBezTo>
                    <a:pt x="59" y="143"/>
                    <a:pt x="59" y="143"/>
                    <a:pt x="59" y="143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31" y="143"/>
                    <a:pt x="30" y="144"/>
                    <a:pt x="30" y="146"/>
                  </a:cubicBezTo>
                  <a:cubicBezTo>
                    <a:pt x="30" y="147"/>
                    <a:pt x="31" y="148"/>
                    <a:pt x="32" y="148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39" y="168"/>
                    <a:pt x="39" y="168"/>
                    <a:pt x="39" y="168"/>
                  </a:cubicBezTo>
                  <a:cubicBezTo>
                    <a:pt x="38" y="168"/>
                    <a:pt x="37" y="169"/>
                    <a:pt x="37" y="170"/>
                  </a:cubicBezTo>
                  <a:cubicBezTo>
                    <a:pt x="37" y="171"/>
                    <a:pt x="38" y="172"/>
                    <a:pt x="39" y="172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59" y="192"/>
                    <a:pt x="59" y="192"/>
                    <a:pt x="59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0" y="193"/>
                    <a:pt x="30" y="194"/>
                  </a:cubicBezTo>
                  <a:cubicBezTo>
                    <a:pt x="30" y="195"/>
                    <a:pt x="31" y="196"/>
                    <a:pt x="32" y="196"/>
                  </a:cubicBezTo>
                  <a:cubicBezTo>
                    <a:pt x="59" y="196"/>
                    <a:pt x="59" y="196"/>
                    <a:pt x="59" y="196"/>
                  </a:cubicBezTo>
                  <a:cubicBezTo>
                    <a:pt x="59" y="215"/>
                    <a:pt x="59" y="215"/>
                    <a:pt x="59" y="215"/>
                  </a:cubicBezTo>
                  <a:lnTo>
                    <a:pt x="5" y="2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cxnSp>
        <p:nvCxnSpPr>
          <p:cNvPr id="91" name="Straight Connector 90"/>
          <p:cNvCxnSpPr/>
          <p:nvPr/>
        </p:nvCxnSpPr>
        <p:spPr>
          <a:xfrm flipH="1" flipV="1">
            <a:off x="3693518" y="2818388"/>
            <a:ext cx="45" cy="453597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8531967" y="3271953"/>
            <a:ext cx="4012" cy="8838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6" name="Rectangle 95"/>
          <p:cNvSpPr/>
          <p:nvPr/>
        </p:nvSpPr>
        <p:spPr bwMode="white">
          <a:xfrm>
            <a:off x="-101839" y="2855879"/>
            <a:ext cx="2240260" cy="1366011"/>
          </a:xfrm>
          <a:custGeom>
            <a:avLst/>
            <a:gdLst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2315 w 1532315"/>
              <a:gd name="connsiteY2" fmla="*/ 1024508 h 1024508"/>
              <a:gd name="connsiteX3" fmla="*/ 0 w 1532315"/>
              <a:gd name="connsiteY3" fmla="*/ 1024508 h 1024508"/>
              <a:gd name="connsiteX4" fmla="*/ 0 w 1532315"/>
              <a:gd name="connsiteY4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532315 w 1532315"/>
              <a:gd name="connsiteY3" fmla="*/ 1024508 h 1024508"/>
              <a:gd name="connsiteX4" fmla="*/ 0 w 1532315"/>
              <a:gd name="connsiteY4" fmla="*/ 1024508 h 1024508"/>
              <a:gd name="connsiteX5" fmla="*/ 0 w 1532315"/>
              <a:gd name="connsiteY5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528762 w 1532315"/>
              <a:gd name="connsiteY3" fmla="*/ 766028 h 1024508"/>
              <a:gd name="connsiteX4" fmla="*/ 1532315 w 1532315"/>
              <a:gd name="connsiteY4" fmla="*/ 1024508 h 1024508"/>
              <a:gd name="connsiteX5" fmla="*/ 0 w 1532315"/>
              <a:gd name="connsiteY5" fmla="*/ 1024508 h 1024508"/>
              <a:gd name="connsiteX6" fmla="*/ 0 w 1532315"/>
              <a:gd name="connsiteY6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530350 w 1532315"/>
              <a:gd name="connsiteY3" fmla="*/ 4675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32315" h="1024508">
                <a:moveTo>
                  <a:pt x="0" y="0"/>
                </a:moveTo>
                <a:lnTo>
                  <a:pt x="1532315" y="0"/>
                </a:lnTo>
                <a:lnTo>
                  <a:pt x="1530350" y="154841"/>
                </a:lnTo>
                <a:cubicBezTo>
                  <a:pt x="1374448" y="228009"/>
                  <a:pt x="1408377" y="340314"/>
                  <a:pt x="1408112" y="442178"/>
                </a:cubicBezTo>
                <a:cubicBezTo>
                  <a:pt x="1407847" y="544042"/>
                  <a:pt x="1382385" y="687494"/>
                  <a:pt x="1528762" y="766028"/>
                </a:cubicBezTo>
                <a:cubicBezTo>
                  <a:pt x="1529946" y="852188"/>
                  <a:pt x="1531131" y="938348"/>
                  <a:pt x="1532315" y="1024508"/>
                </a:cubicBezTo>
                <a:lnTo>
                  <a:pt x="0" y="1024508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4" name="Freeform 93"/>
          <p:cNvSpPr>
            <a:spLocks/>
          </p:cNvSpPr>
          <p:nvPr/>
        </p:nvSpPr>
        <p:spPr bwMode="auto">
          <a:xfrm rot="5400000">
            <a:off x="1367039" y="3110102"/>
            <a:ext cx="816088" cy="722439"/>
          </a:xfrm>
          <a:custGeom>
            <a:avLst/>
            <a:gdLst>
              <a:gd name="T0" fmla="*/ 30 w 43"/>
              <a:gd name="T1" fmla="*/ 38 h 38"/>
              <a:gd name="T2" fmla="*/ 43 w 43"/>
              <a:gd name="T3" fmla="*/ 0 h 38"/>
              <a:gd name="T4" fmla="*/ 32 w 43"/>
              <a:gd name="T5" fmla="*/ 0 h 38"/>
              <a:gd name="T6" fmla="*/ 11 w 43"/>
              <a:gd name="T7" fmla="*/ 0 h 38"/>
              <a:gd name="T8" fmla="*/ 0 w 43"/>
              <a:gd name="T9" fmla="*/ 0 h 38"/>
              <a:gd name="T10" fmla="*/ 13 w 43"/>
              <a:gd name="T11" fmla="*/ 38 h 38"/>
              <a:gd name="T12" fmla="*/ 22 w 43"/>
              <a:gd name="T13" fmla="*/ 38 h 38"/>
              <a:gd name="T14" fmla="*/ 30 w 43"/>
              <a:gd name="T15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3" h="38">
                <a:moveTo>
                  <a:pt x="30" y="38"/>
                </a:moveTo>
                <a:cubicBezTo>
                  <a:pt x="43" y="0"/>
                  <a:pt x="43" y="0"/>
                  <a:pt x="43" y="0"/>
                </a:cubicBezTo>
                <a:cubicBezTo>
                  <a:pt x="41" y="2"/>
                  <a:pt x="36" y="2"/>
                  <a:pt x="32" y="0"/>
                </a:cubicBezTo>
                <a:cubicBezTo>
                  <a:pt x="27" y="4"/>
                  <a:pt x="15" y="4"/>
                  <a:pt x="11" y="0"/>
                </a:cubicBezTo>
                <a:cubicBezTo>
                  <a:pt x="7" y="2"/>
                  <a:pt x="1" y="2"/>
                  <a:pt x="0" y="0"/>
                </a:cubicBezTo>
                <a:cubicBezTo>
                  <a:pt x="13" y="38"/>
                  <a:pt x="13" y="38"/>
                  <a:pt x="13" y="38"/>
                </a:cubicBezTo>
                <a:cubicBezTo>
                  <a:pt x="16" y="38"/>
                  <a:pt x="19" y="38"/>
                  <a:pt x="22" y="38"/>
                </a:cubicBezTo>
                <a:cubicBezTo>
                  <a:pt x="24" y="38"/>
                  <a:pt x="27" y="38"/>
                  <a:pt x="30" y="38"/>
                </a:cubicBezTo>
                <a:close/>
              </a:path>
            </a:pathLst>
          </a:custGeom>
          <a:gradFill flip="none" rotWithShape="1">
            <a:gsLst>
              <a:gs pos="0">
                <a:srgbClr val="F2CCBB">
                  <a:shade val="67500"/>
                  <a:satMod val="115000"/>
                </a:srgbClr>
              </a:gs>
              <a:gs pos="100000">
                <a:srgbClr val="F2CCBB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95" name="Freeform 94"/>
          <p:cNvSpPr>
            <a:spLocks/>
          </p:cNvSpPr>
          <p:nvPr/>
        </p:nvSpPr>
        <p:spPr bwMode="auto">
          <a:xfrm rot="5400000">
            <a:off x="1071374" y="3290718"/>
            <a:ext cx="323761" cy="361220"/>
          </a:xfrm>
          <a:custGeom>
            <a:avLst/>
            <a:gdLst>
              <a:gd name="T0" fmla="*/ 8 w 17"/>
              <a:gd name="T1" fmla="*/ 18 h 19"/>
              <a:gd name="T2" fmla="*/ 9 w 17"/>
              <a:gd name="T3" fmla="*/ 18 h 19"/>
              <a:gd name="T4" fmla="*/ 11 w 17"/>
              <a:gd name="T5" fmla="*/ 17 h 19"/>
              <a:gd name="T6" fmla="*/ 17 w 17"/>
              <a:gd name="T7" fmla="*/ 0 h 19"/>
              <a:gd name="T8" fmla="*/ 9 w 17"/>
              <a:gd name="T9" fmla="*/ 0 h 19"/>
              <a:gd name="T10" fmla="*/ 0 w 17"/>
              <a:gd name="T11" fmla="*/ 0 h 19"/>
              <a:gd name="T12" fmla="*/ 6 w 17"/>
              <a:gd name="T13" fmla="*/ 17 h 19"/>
              <a:gd name="T14" fmla="*/ 8 w 17"/>
              <a:gd name="T15" fmla="*/ 18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19">
                <a:moveTo>
                  <a:pt x="8" y="18"/>
                </a:moveTo>
                <a:cubicBezTo>
                  <a:pt x="8" y="19"/>
                  <a:pt x="9" y="19"/>
                  <a:pt x="9" y="18"/>
                </a:cubicBezTo>
                <a:cubicBezTo>
                  <a:pt x="10" y="18"/>
                  <a:pt x="10" y="18"/>
                  <a:pt x="11" y="17"/>
                </a:cubicBezTo>
                <a:cubicBezTo>
                  <a:pt x="17" y="0"/>
                  <a:pt x="17" y="0"/>
                  <a:pt x="17" y="0"/>
                </a:cubicBezTo>
                <a:cubicBezTo>
                  <a:pt x="14" y="0"/>
                  <a:pt x="11" y="0"/>
                  <a:pt x="9" y="0"/>
                </a:cubicBezTo>
                <a:cubicBezTo>
                  <a:pt x="6" y="0"/>
                  <a:pt x="3" y="0"/>
                  <a:pt x="0" y="0"/>
                </a:cubicBezTo>
                <a:cubicBezTo>
                  <a:pt x="6" y="17"/>
                  <a:pt x="6" y="17"/>
                  <a:pt x="6" y="17"/>
                </a:cubicBezTo>
                <a:cubicBezTo>
                  <a:pt x="7" y="18"/>
                  <a:pt x="7" y="18"/>
                  <a:pt x="8" y="18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cxnSp>
        <p:nvCxnSpPr>
          <p:cNvPr id="98" name="Straight Connector 97"/>
          <p:cNvCxnSpPr/>
          <p:nvPr/>
        </p:nvCxnSpPr>
        <p:spPr>
          <a:xfrm flipV="1">
            <a:off x="5571848" y="3670658"/>
            <a:ext cx="5409" cy="1176812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/>
          <p:cNvSpPr/>
          <p:nvPr/>
        </p:nvSpPr>
        <p:spPr>
          <a:xfrm>
            <a:off x="4206238" y="1775734"/>
            <a:ext cx="3123028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2000" dirty="0" smtClean="0"/>
              <a:t>Introducing the product(innovative aspects and promises)</a:t>
            </a:r>
          </a:p>
          <a:p>
            <a:r>
              <a:rPr lang="en-US" sz="2000" dirty="0" smtClean="0"/>
              <a:t/>
            </a:r>
            <a:br>
              <a:rPr lang="en-US" sz="2000" dirty="0" smtClean="0"/>
            </a:br>
            <a:endParaRPr lang="fr-FR" sz="2000" dirty="0"/>
          </a:p>
        </p:txBody>
      </p:sp>
      <p:sp>
        <p:nvSpPr>
          <p:cNvPr id="101" name="Rectangle 100"/>
          <p:cNvSpPr/>
          <p:nvPr/>
        </p:nvSpPr>
        <p:spPr>
          <a:xfrm>
            <a:off x="3439141" y="1678409"/>
            <a:ext cx="605935" cy="58439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en-US" sz="4267" dirty="0" smtClean="0"/>
              <a:t>01</a:t>
            </a:r>
            <a:endParaRPr lang="en-US" sz="4267" dirty="0"/>
          </a:p>
        </p:txBody>
      </p:sp>
      <p:sp>
        <p:nvSpPr>
          <p:cNvPr id="103" name="Rectangle 102"/>
          <p:cNvSpPr/>
          <p:nvPr/>
        </p:nvSpPr>
        <p:spPr>
          <a:xfrm>
            <a:off x="6053608" y="5582270"/>
            <a:ext cx="2434501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fr-FR" sz="2000" dirty="0" smtClean="0"/>
              <a:t>Product Description</a:t>
            </a:r>
            <a:endParaRPr lang="fr-FR" sz="2000" dirty="0"/>
          </a:p>
        </p:txBody>
      </p:sp>
      <p:sp>
        <p:nvSpPr>
          <p:cNvPr id="104" name="Rectangle 103"/>
          <p:cNvSpPr/>
          <p:nvPr/>
        </p:nvSpPr>
        <p:spPr>
          <a:xfrm>
            <a:off x="5192549" y="5484945"/>
            <a:ext cx="605935" cy="58439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en-US" sz="4267" dirty="0" smtClean="0"/>
              <a:t>02</a:t>
            </a:r>
            <a:endParaRPr lang="en-US" sz="4267" dirty="0"/>
          </a:p>
        </p:txBody>
      </p:sp>
      <p:sp>
        <p:nvSpPr>
          <p:cNvPr id="105" name="Rectangle 104"/>
          <p:cNvSpPr/>
          <p:nvPr/>
        </p:nvSpPr>
        <p:spPr>
          <a:xfrm>
            <a:off x="9064638" y="4935326"/>
            <a:ext cx="2434501" cy="2739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fr-FR" sz="2000" dirty="0" err="1" smtClean="0"/>
              <a:t>Process</a:t>
            </a:r>
            <a:r>
              <a:rPr lang="fr-FR" sz="2000" dirty="0" smtClean="0"/>
              <a:t> Description</a:t>
            </a:r>
            <a:endParaRPr lang="en-US" dirty="0"/>
          </a:p>
        </p:txBody>
      </p:sp>
      <p:sp>
        <p:nvSpPr>
          <p:cNvPr id="106" name="Rectangle 105"/>
          <p:cNvSpPr/>
          <p:nvPr/>
        </p:nvSpPr>
        <p:spPr>
          <a:xfrm>
            <a:off x="8189511" y="4838001"/>
            <a:ext cx="605935" cy="58439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en-US" sz="4267" dirty="0" smtClean="0"/>
              <a:t>03</a:t>
            </a:r>
            <a:endParaRPr lang="en-US" sz="4267" dirty="0"/>
          </a:p>
        </p:txBody>
      </p:sp>
      <p:sp>
        <p:nvSpPr>
          <p:cNvPr id="541" name="Title 54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Part 2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endParaRPr lang="en-US" dirty="0"/>
          </a:p>
        </p:txBody>
      </p:sp>
      <p:sp>
        <p:nvSpPr>
          <p:cNvPr id="43" name="Espace réservé du numéro de diapositive 25"/>
          <p:cNvSpPr txBox="1">
            <a:spLocks/>
          </p:cNvSpPr>
          <p:nvPr/>
        </p:nvSpPr>
        <p:spPr>
          <a:xfrm>
            <a:off x="10352540" y="520817"/>
            <a:ext cx="838199" cy="767687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A059C7-A181-4136-BB2A-80B9064A16A6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77948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9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9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00" grpId="0"/>
      <p:bldP spid="101" grpId="0"/>
      <p:bldP spid="103" grpId="0"/>
      <p:bldP spid="104" grpId="0"/>
      <p:bldP spid="105" grpId="0"/>
      <p:bldP spid="10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016000" y="2226358"/>
            <a:ext cx="5538091" cy="96906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" name="Rectangle 17"/>
          <p:cNvSpPr/>
          <p:nvPr/>
        </p:nvSpPr>
        <p:spPr>
          <a:xfrm>
            <a:off x="1016000" y="3188643"/>
            <a:ext cx="5538091" cy="96906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9" name="Rectangle 18"/>
          <p:cNvSpPr/>
          <p:nvPr/>
        </p:nvSpPr>
        <p:spPr>
          <a:xfrm>
            <a:off x="1016000" y="4152430"/>
            <a:ext cx="5538091" cy="96906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0" name="Rectangle 19"/>
          <p:cNvSpPr/>
          <p:nvPr/>
        </p:nvSpPr>
        <p:spPr>
          <a:xfrm>
            <a:off x="1016000" y="1264072"/>
            <a:ext cx="5538091" cy="96906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454522" y="250309"/>
            <a:ext cx="9404723" cy="1400530"/>
          </a:xfrm>
        </p:spPr>
        <p:txBody>
          <a:bodyPr/>
          <a:lstStyle/>
          <a:p>
            <a:pPr lvl="0"/>
            <a:r>
              <a:rPr lang="en-US" sz="2800" dirty="0" smtClean="0"/>
              <a:t>the product(innovative aspects and promises)</a:t>
            </a:r>
            <a:endParaRPr lang="fr-FR" sz="2800" b="1" dirty="0"/>
          </a:p>
        </p:txBody>
      </p:sp>
      <p:sp>
        <p:nvSpPr>
          <p:cNvPr id="10" name="Freeform 37"/>
          <p:cNvSpPr>
            <a:spLocks/>
          </p:cNvSpPr>
          <p:nvPr/>
        </p:nvSpPr>
        <p:spPr bwMode="auto">
          <a:xfrm>
            <a:off x="1196637" y="6309573"/>
            <a:ext cx="5000668" cy="4436500"/>
          </a:xfrm>
          <a:custGeom>
            <a:avLst/>
            <a:gdLst>
              <a:gd name="T0" fmla="*/ 1178 w 1554"/>
              <a:gd name="T1" fmla="*/ 59 h 1379"/>
              <a:gd name="T2" fmla="*/ 1171 w 1554"/>
              <a:gd name="T3" fmla="*/ 26 h 1379"/>
              <a:gd name="T4" fmla="*/ 1149 w 1554"/>
              <a:gd name="T5" fmla="*/ 0 h 1379"/>
              <a:gd name="T6" fmla="*/ 1120 w 1554"/>
              <a:gd name="T7" fmla="*/ 7 h 1379"/>
              <a:gd name="T8" fmla="*/ 1085 w 1554"/>
              <a:gd name="T9" fmla="*/ 8 h 1379"/>
              <a:gd name="T10" fmla="*/ 1038 w 1554"/>
              <a:gd name="T11" fmla="*/ 24 h 1379"/>
              <a:gd name="T12" fmla="*/ 960 w 1554"/>
              <a:gd name="T13" fmla="*/ 59 h 1379"/>
              <a:gd name="T14" fmla="*/ 902 w 1554"/>
              <a:gd name="T15" fmla="*/ 98 h 1379"/>
              <a:gd name="T16" fmla="*/ 864 w 1554"/>
              <a:gd name="T17" fmla="*/ 118 h 1379"/>
              <a:gd name="T18" fmla="*/ 757 w 1554"/>
              <a:gd name="T19" fmla="*/ 209 h 1379"/>
              <a:gd name="T20" fmla="*/ 653 w 1554"/>
              <a:gd name="T21" fmla="*/ 295 h 1379"/>
              <a:gd name="T22" fmla="*/ 607 w 1554"/>
              <a:gd name="T23" fmla="*/ 352 h 1379"/>
              <a:gd name="T24" fmla="*/ 543 w 1554"/>
              <a:gd name="T25" fmla="*/ 404 h 1379"/>
              <a:gd name="T26" fmla="*/ 502 w 1554"/>
              <a:gd name="T27" fmla="*/ 444 h 1379"/>
              <a:gd name="T28" fmla="*/ 469 w 1554"/>
              <a:gd name="T29" fmla="*/ 479 h 1379"/>
              <a:gd name="T30" fmla="*/ 528 w 1554"/>
              <a:gd name="T31" fmla="*/ 366 h 1379"/>
              <a:gd name="T32" fmla="*/ 558 w 1554"/>
              <a:gd name="T33" fmla="*/ 304 h 1379"/>
              <a:gd name="T34" fmla="*/ 524 w 1554"/>
              <a:gd name="T35" fmla="*/ 181 h 1379"/>
              <a:gd name="T36" fmla="*/ 406 w 1554"/>
              <a:gd name="T37" fmla="*/ 272 h 1379"/>
              <a:gd name="T38" fmla="*/ 379 w 1554"/>
              <a:gd name="T39" fmla="*/ 397 h 1379"/>
              <a:gd name="T40" fmla="*/ 263 w 1554"/>
              <a:gd name="T41" fmla="*/ 581 h 1379"/>
              <a:gd name="T42" fmla="*/ 214 w 1554"/>
              <a:gd name="T43" fmla="*/ 697 h 1379"/>
              <a:gd name="T44" fmla="*/ 133 w 1554"/>
              <a:gd name="T45" fmla="*/ 878 h 1379"/>
              <a:gd name="T46" fmla="*/ 77 w 1554"/>
              <a:gd name="T47" fmla="*/ 1078 h 1379"/>
              <a:gd name="T48" fmla="*/ 0 w 1554"/>
              <a:gd name="T49" fmla="*/ 1293 h 1379"/>
              <a:gd name="T50" fmla="*/ 1477 w 1554"/>
              <a:gd name="T51" fmla="*/ 1379 h 1379"/>
              <a:gd name="T52" fmla="*/ 1495 w 1554"/>
              <a:gd name="T53" fmla="*/ 1298 h 1379"/>
              <a:gd name="T54" fmla="*/ 1509 w 1554"/>
              <a:gd name="T55" fmla="*/ 1188 h 1379"/>
              <a:gd name="T56" fmla="*/ 1503 w 1554"/>
              <a:gd name="T57" fmla="*/ 1122 h 1379"/>
              <a:gd name="T58" fmla="*/ 1542 w 1554"/>
              <a:gd name="T59" fmla="*/ 1006 h 1379"/>
              <a:gd name="T60" fmla="*/ 1542 w 1554"/>
              <a:gd name="T61" fmla="*/ 953 h 1379"/>
              <a:gd name="T62" fmla="*/ 1543 w 1554"/>
              <a:gd name="T63" fmla="*/ 898 h 1379"/>
              <a:gd name="T64" fmla="*/ 1537 w 1554"/>
              <a:gd name="T65" fmla="*/ 841 h 1379"/>
              <a:gd name="T66" fmla="*/ 1509 w 1554"/>
              <a:gd name="T67" fmla="*/ 764 h 1379"/>
              <a:gd name="T68" fmla="*/ 1472 w 1554"/>
              <a:gd name="T69" fmla="*/ 716 h 1379"/>
              <a:gd name="T70" fmla="*/ 1468 w 1554"/>
              <a:gd name="T71" fmla="*/ 673 h 1379"/>
              <a:gd name="T72" fmla="*/ 1427 w 1554"/>
              <a:gd name="T73" fmla="*/ 574 h 1379"/>
              <a:gd name="T74" fmla="*/ 1399 w 1554"/>
              <a:gd name="T75" fmla="*/ 550 h 1379"/>
              <a:gd name="T76" fmla="*/ 1405 w 1554"/>
              <a:gd name="T77" fmla="*/ 495 h 1379"/>
              <a:gd name="T78" fmla="*/ 1384 w 1554"/>
              <a:gd name="T79" fmla="*/ 448 h 1379"/>
              <a:gd name="T80" fmla="*/ 1352 w 1554"/>
              <a:gd name="T81" fmla="*/ 359 h 1379"/>
              <a:gd name="T82" fmla="*/ 1314 w 1554"/>
              <a:gd name="T83" fmla="*/ 287 h 1379"/>
              <a:gd name="T84" fmla="*/ 1245 w 1554"/>
              <a:gd name="T85" fmla="*/ 181 h 1379"/>
              <a:gd name="T86" fmla="*/ 1237 w 1554"/>
              <a:gd name="T87" fmla="*/ 145 h 1379"/>
              <a:gd name="T88" fmla="*/ 1241 w 1554"/>
              <a:gd name="T89" fmla="*/ 81 h 1379"/>
              <a:gd name="T90" fmla="*/ 1178 w 1554"/>
              <a:gd name="T91" fmla="*/ 59 h 1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54" h="1379">
                <a:moveTo>
                  <a:pt x="1178" y="59"/>
                </a:moveTo>
                <a:cubicBezTo>
                  <a:pt x="1178" y="59"/>
                  <a:pt x="1176" y="36"/>
                  <a:pt x="1171" y="26"/>
                </a:cubicBezTo>
                <a:cubicBezTo>
                  <a:pt x="1167" y="16"/>
                  <a:pt x="1166" y="0"/>
                  <a:pt x="1149" y="0"/>
                </a:cubicBezTo>
                <a:cubicBezTo>
                  <a:pt x="1132" y="0"/>
                  <a:pt x="1126" y="6"/>
                  <a:pt x="1120" y="7"/>
                </a:cubicBezTo>
                <a:cubicBezTo>
                  <a:pt x="1113" y="8"/>
                  <a:pt x="1099" y="7"/>
                  <a:pt x="1085" y="8"/>
                </a:cubicBezTo>
                <a:cubicBezTo>
                  <a:pt x="1070" y="9"/>
                  <a:pt x="1065" y="19"/>
                  <a:pt x="1038" y="24"/>
                </a:cubicBezTo>
                <a:cubicBezTo>
                  <a:pt x="1011" y="28"/>
                  <a:pt x="975" y="46"/>
                  <a:pt x="960" y="59"/>
                </a:cubicBezTo>
                <a:cubicBezTo>
                  <a:pt x="944" y="71"/>
                  <a:pt x="914" y="88"/>
                  <a:pt x="902" y="98"/>
                </a:cubicBezTo>
                <a:cubicBezTo>
                  <a:pt x="890" y="108"/>
                  <a:pt x="875" y="104"/>
                  <a:pt x="864" y="118"/>
                </a:cubicBezTo>
                <a:cubicBezTo>
                  <a:pt x="852" y="133"/>
                  <a:pt x="779" y="187"/>
                  <a:pt x="757" y="209"/>
                </a:cubicBezTo>
                <a:cubicBezTo>
                  <a:pt x="734" y="230"/>
                  <a:pt x="663" y="268"/>
                  <a:pt x="653" y="295"/>
                </a:cubicBezTo>
                <a:cubicBezTo>
                  <a:pt x="643" y="323"/>
                  <a:pt x="627" y="345"/>
                  <a:pt x="607" y="352"/>
                </a:cubicBezTo>
                <a:cubicBezTo>
                  <a:pt x="586" y="359"/>
                  <a:pt x="551" y="388"/>
                  <a:pt x="543" y="404"/>
                </a:cubicBezTo>
                <a:cubicBezTo>
                  <a:pt x="536" y="419"/>
                  <a:pt x="513" y="428"/>
                  <a:pt x="502" y="444"/>
                </a:cubicBezTo>
                <a:cubicBezTo>
                  <a:pt x="490" y="460"/>
                  <a:pt x="469" y="479"/>
                  <a:pt x="469" y="479"/>
                </a:cubicBezTo>
                <a:cubicBezTo>
                  <a:pt x="469" y="479"/>
                  <a:pt x="514" y="385"/>
                  <a:pt x="528" y="366"/>
                </a:cubicBezTo>
                <a:cubicBezTo>
                  <a:pt x="541" y="348"/>
                  <a:pt x="546" y="314"/>
                  <a:pt x="558" y="304"/>
                </a:cubicBezTo>
                <a:cubicBezTo>
                  <a:pt x="552" y="279"/>
                  <a:pt x="534" y="216"/>
                  <a:pt x="524" y="181"/>
                </a:cubicBezTo>
                <a:cubicBezTo>
                  <a:pt x="483" y="203"/>
                  <a:pt x="418" y="248"/>
                  <a:pt x="406" y="272"/>
                </a:cubicBezTo>
                <a:cubicBezTo>
                  <a:pt x="394" y="295"/>
                  <a:pt x="382" y="373"/>
                  <a:pt x="379" y="397"/>
                </a:cubicBezTo>
                <a:cubicBezTo>
                  <a:pt x="345" y="416"/>
                  <a:pt x="272" y="552"/>
                  <a:pt x="263" y="581"/>
                </a:cubicBezTo>
                <a:cubicBezTo>
                  <a:pt x="254" y="609"/>
                  <a:pt x="219" y="652"/>
                  <a:pt x="214" y="697"/>
                </a:cubicBezTo>
                <a:cubicBezTo>
                  <a:pt x="208" y="743"/>
                  <a:pt x="151" y="831"/>
                  <a:pt x="133" y="878"/>
                </a:cubicBezTo>
                <a:cubicBezTo>
                  <a:pt x="115" y="924"/>
                  <a:pt x="87" y="1041"/>
                  <a:pt x="77" y="1078"/>
                </a:cubicBezTo>
                <a:cubicBezTo>
                  <a:pt x="67" y="1115"/>
                  <a:pt x="0" y="1293"/>
                  <a:pt x="0" y="1293"/>
                </a:cubicBezTo>
                <a:cubicBezTo>
                  <a:pt x="1477" y="1379"/>
                  <a:pt x="1477" y="1379"/>
                  <a:pt x="1477" y="1379"/>
                </a:cubicBezTo>
                <a:cubicBezTo>
                  <a:pt x="1477" y="1379"/>
                  <a:pt x="1493" y="1335"/>
                  <a:pt x="1495" y="1298"/>
                </a:cubicBezTo>
                <a:cubicBezTo>
                  <a:pt x="1497" y="1262"/>
                  <a:pt x="1510" y="1219"/>
                  <a:pt x="1509" y="1188"/>
                </a:cubicBezTo>
                <a:cubicBezTo>
                  <a:pt x="1508" y="1158"/>
                  <a:pt x="1500" y="1150"/>
                  <a:pt x="1503" y="1122"/>
                </a:cubicBezTo>
                <a:cubicBezTo>
                  <a:pt x="1507" y="1094"/>
                  <a:pt x="1539" y="1032"/>
                  <a:pt x="1542" y="1006"/>
                </a:cubicBezTo>
                <a:cubicBezTo>
                  <a:pt x="1544" y="980"/>
                  <a:pt x="1541" y="973"/>
                  <a:pt x="1542" y="953"/>
                </a:cubicBezTo>
                <a:cubicBezTo>
                  <a:pt x="1543" y="933"/>
                  <a:pt x="1554" y="910"/>
                  <a:pt x="1543" y="898"/>
                </a:cubicBezTo>
                <a:cubicBezTo>
                  <a:pt x="1531" y="886"/>
                  <a:pt x="1542" y="860"/>
                  <a:pt x="1537" y="841"/>
                </a:cubicBezTo>
                <a:cubicBezTo>
                  <a:pt x="1532" y="822"/>
                  <a:pt x="1527" y="782"/>
                  <a:pt x="1509" y="764"/>
                </a:cubicBezTo>
                <a:cubicBezTo>
                  <a:pt x="1491" y="745"/>
                  <a:pt x="1468" y="725"/>
                  <a:pt x="1472" y="716"/>
                </a:cubicBezTo>
                <a:cubicBezTo>
                  <a:pt x="1475" y="706"/>
                  <a:pt x="1474" y="692"/>
                  <a:pt x="1468" y="673"/>
                </a:cubicBezTo>
                <a:cubicBezTo>
                  <a:pt x="1461" y="653"/>
                  <a:pt x="1434" y="584"/>
                  <a:pt x="1427" y="574"/>
                </a:cubicBezTo>
                <a:cubicBezTo>
                  <a:pt x="1420" y="565"/>
                  <a:pt x="1405" y="559"/>
                  <a:pt x="1399" y="550"/>
                </a:cubicBezTo>
                <a:cubicBezTo>
                  <a:pt x="1394" y="541"/>
                  <a:pt x="1409" y="513"/>
                  <a:pt x="1405" y="495"/>
                </a:cubicBezTo>
                <a:cubicBezTo>
                  <a:pt x="1402" y="477"/>
                  <a:pt x="1391" y="468"/>
                  <a:pt x="1384" y="448"/>
                </a:cubicBezTo>
                <a:cubicBezTo>
                  <a:pt x="1369" y="411"/>
                  <a:pt x="1351" y="375"/>
                  <a:pt x="1352" y="359"/>
                </a:cubicBezTo>
                <a:cubicBezTo>
                  <a:pt x="1352" y="342"/>
                  <a:pt x="1319" y="311"/>
                  <a:pt x="1314" y="287"/>
                </a:cubicBezTo>
                <a:cubicBezTo>
                  <a:pt x="1309" y="262"/>
                  <a:pt x="1251" y="201"/>
                  <a:pt x="1245" y="181"/>
                </a:cubicBezTo>
                <a:cubicBezTo>
                  <a:pt x="1239" y="161"/>
                  <a:pt x="1233" y="161"/>
                  <a:pt x="1237" y="145"/>
                </a:cubicBezTo>
                <a:cubicBezTo>
                  <a:pt x="1241" y="130"/>
                  <a:pt x="1255" y="98"/>
                  <a:pt x="1241" y="81"/>
                </a:cubicBezTo>
                <a:cubicBezTo>
                  <a:pt x="1228" y="64"/>
                  <a:pt x="1197" y="59"/>
                  <a:pt x="1178" y="5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n>
                <a:solidFill>
                  <a:schemeClr val="accent2"/>
                </a:solidFill>
              </a:ln>
              <a:solidFill>
                <a:srgbClr val="373737"/>
              </a:solidFill>
              <a:latin typeface="Gotham Light"/>
              <a:cs typeface="Gotham Light"/>
            </a:endParaRPr>
          </a:p>
        </p:txBody>
      </p:sp>
      <p:sp>
        <p:nvSpPr>
          <p:cNvPr id="52" name="Freeform 51"/>
          <p:cNvSpPr/>
          <p:nvPr/>
        </p:nvSpPr>
        <p:spPr>
          <a:xfrm rot="16200000">
            <a:off x="6197642" y="1608506"/>
            <a:ext cx="1322845" cy="633980"/>
          </a:xfrm>
          <a:custGeom>
            <a:avLst/>
            <a:gdLst>
              <a:gd name="connsiteX0" fmla="*/ 992134 w 992134"/>
              <a:gd name="connsiteY0" fmla="*/ 1 h 475485"/>
              <a:gd name="connsiteX1" fmla="*/ 992134 w 992134"/>
              <a:gd name="connsiteY1" fmla="*/ 475485 h 475485"/>
              <a:gd name="connsiteX2" fmla="*/ 306334 w 992134"/>
              <a:gd name="connsiteY2" fmla="*/ 475485 h 475485"/>
              <a:gd name="connsiteX3" fmla="*/ 306334 w 992134"/>
              <a:gd name="connsiteY3" fmla="*/ 475484 h 475485"/>
              <a:gd name="connsiteX4" fmla="*/ 0 w 992134"/>
              <a:gd name="connsiteY4" fmla="*/ 475484 h 475485"/>
              <a:gd name="connsiteX5" fmla="*/ 253885 w 992134"/>
              <a:gd name="connsiteY5" fmla="*/ 0 h 475485"/>
              <a:gd name="connsiteX6" fmla="*/ 685800 w 992134"/>
              <a:gd name="connsiteY6" fmla="*/ 0 h 475485"/>
              <a:gd name="connsiteX7" fmla="*/ 685800 w 992134"/>
              <a:gd name="connsiteY7" fmla="*/ 1 h 475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2134" h="475485">
                <a:moveTo>
                  <a:pt x="992134" y="1"/>
                </a:moveTo>
                <a:lnTo>
                  <a:pt x="992134" y="475485"/>
                </a:lnTo>
                <a:lnTo>
                  <a:pt x="306334" y="475485"/>
                </a:lnTo>
                <a:lnTo>
                  <a:pt x="306334" y="475484"/>
                </a:lnTo>
                <a:lnTo>
                  <a:pt x="0" y="475484"/>
                </a:lnTo>
                <a:lnTo>
                  <a:pt x="253885" y="0"/>
                </a:lnTo>
                <a:lnTo>
                  <a:pt x="685800" y="0"/>
                </a:lnTo>
                <a:lnTo>
                  <a:pt x="685800" y="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51" name="Freeform 50"/>
          <p:cNvSpPr/>
          <p:nvPr/>
        </p:nvSpPr>
        <p:spPr>
          <a:xfrm rot="16200000">
            <a:off x="6026025" y="2742410"/>
            <a:ext cx="1666081" cy="633980"/>
          </a:xfrm>
          <a:custGeom>
            <a:avLst/>
            <a:gdLst>
              <a:gd name="connsiteX0" fmla="*/ 1249561 w 1249561"/>
              <a:gd name="connsiteY0" fmla="*/ 1 h 475485"/>
              <a:gd name="connsiteX1" fmla="*/ 991278 w 1249561"/>
              <a:gd name="connsiteY1" fmla="*/ 475485 h 475485"/>
              <a:gd name="connsiteX2" fmla="*/ 434530 w 1249561"/>
              <a:gd name="connsiteY2" fmla="*/ 475485 h 475485"/>
              <a:gd name="connsiteX3" fmla="*/ 434531 w 1249561"/>
              <a:gd name="connsiteY3" fmla="*/ 475484 h 475485"/>
              <a:gd name="connsiteX4" fmla="*/ 0 w 1249561"/>
              <a:gd name="connsiteY4" fmla="*/ 475484 h 475485"/>
              <a:gd name="connsiteX5" fmla="*/ 521910 w 1249561"/>
              <a:gd name="connsiteY5" fmla="*/ 0 h 475485"/>
              <a:gd name="connsiteX6" fmla="*/ 1109579 w 1249561"/>
              <a:gd name="connsiteY6" fmla="*/ 0 h 475485"/>
              <a:gd name="connsiteX7" fmla="*/ 1109578 w 1249561"/>
              <a:gd name="connsiteY7" fmla="*/ 1 h 475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49561" h="475485">
                <a:moveTo>
                  <a:pt x="1249561" y="1"/>
                </a:moveTo>
                <a:lnTo>
                  <a:pt x="991278" y="475485"/>
                </a:lnTo>
                <a:lnTo>
                  <a:pt x="434530" y="475485"/>
                </a:lnTo>
                <a:lnTo>
                  <a:pt x="434531" y="475484"/>
                </a:lnTo>
                <a:lnTo>
                  <a:pt x="0" y="475484"/>
                </a:lnTo>
                <a:lnTo>
                  <a:pt x="521910" y="0"/>
                </a:lnTo>
                <a:lnTo>
                  <a:pt x="1109579" y="0"/>
                </a:lnTo>
                <a:lnTo>
                  <a:pt x="1109578" y="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4267"/>
          </a:p>
        </p:txBody>
      </p:sp>
      <p:sp>
        <p:nvSpPr>
          <p:cNvPr id="50" name="Freeform 49"/>
          <p:cNvSpPr/>
          <p:nvPr/>
        </p:nvSpPr>
        <p:spPr>
          <a:xfrm rot="16200000">
            <a:off x="5841628" y="3889091"/>
            <a:ext cx="2034875" cy="633980"/>
          </a:xfrm>
          <a:custGeom>
            <a:avLst/>
            <a:gdLst>
              <a:gd name="connsiteX0" fmla="*/ 1526156 w 1526156"/>
              <a:gd name="connsiteY0" fmla="*/ 1 h 475485"/>
              <a:gd name="connsiteX1" fmla="*/ 1025091 w 1526156"/>
              <a:gd name="connsiteY1" fmla="*/ 475485 h 475485"/>
              <a:gd name="connsiteX2" fmla="*/ 355289 w 1526156"/>
              <a:gd name="connsiteY2" fmla="*/ 475485 h 475485"/>
              <a:gd name="connsiteX3" fmla="*/ 355289 w 1526156"/>
              <a:gd name="connsiteY3" fmla="*/ 475484 h 475485"/>
              <a:gd name="connsiteX4" fmla="*/ 0 w 1526156"/>
              <a:gd name="connsiteY4" fmla="*/ 475484 h 475485"/>
              <a:gd name="connsiteX5" fmla="*/ 789589 w 1526156"/>
              <a:gd name="connsiteY5" fmla="*/ 0 h 475485"/>
              <a:gd name="connsiteX6" fmla="*/ 1345888 w 1526156"/>
              <a:gd name="connsiteY6" fmla="*/ 0 h 475485"/>
              <a:gd name="connsiteX7" fmla="*/ 1345887 w 1526156"/>
              <a:gd name="connsiteY7" fmla="*/ 1 h 475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26156" h="475485">
                <a:moveTo>
                  <a:pt x="1526156" y="1"/>
                </a:moveTo>
                <a:lnTo>
                  <a:pt x="1025091" y="475485"/>
                </a:lnTo>
                <a:lnTo>
                  <a:pt x="355289" y="475485"/>
                </a:lnTo>
                <a:lnTo>
                  <a:pt x="355289" y="475484"/>
                </a:lnTo>
                <a:lnTo>
                  <a:pt x="0" y="475484"/>
                </a:lnTo>
                <a:lnTo>
                  <a:pt x="789589" y="0"/>
                </a:lnTo>
                <a:lnTo>
                  <a:pt x="1345888" y="0"/>
                </a:lnTo>
                <a:lnTo>
                  <a:pt x="1345887" y="1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4267"/>
          </a:p>
        </p:txBody>
      </p:sp>
      <p:sp>
        <p:nvSpPr>
          <p:cNvPr id="31" name="Freeform 30"/>
          <p:cNvSpPr/>
          <p:nvPr/>
        </p:nvSpPr>
        <p:spPr>
          <a:xfrm rot="16200000">
            <a:off x="5664833" y="5029674"/>
            <a:ext cx="2388467" cy="633980"/>
          </a:xfrm>
          <a:custGeom>
            <a:avLst/>
            <a:gdLst>
              <a:gd name="connsiteX0" fmla="*/ 1791350 w 1791350"/>
              <a:gd name="connsiteY0" fmla="*/ 0 h 475485"/>
              <a:gd name="connsiteX1" fmla="*/ 998932 w 1791350"/>
              <a:gd name="connsiteY1" fmla="*/ 475485 h 475485"/>
              <a:gd name="connsiteX2" fmla="*/ 496283 w 1791350"/>
              <a:gd name="connsiteY2" fmla="*/ 475485 h 475485"/>
              <a:gd name="connsiteX3" fmla="*/ 496282 w 1791350"/>
              <a:gd name="connsiteY3" fmla="*/ 475485 h 475485"/>
              <a:gd name="connsiteX4" fmla="*/ 0 w 1791350"/>
              <a:gd name="connsiteY4" fmla="*/ 475485 h 475485"/>
              <a:gd name="connsiteX5" fmla="*/ 1075640 w 1791350"/>
              <a:gd name="connsiteY5" fmla="*/ 1 h 475485"/>
              <a:gd name="connsiteX6" fmla="*/ 1145140 w 1791350"/>
              <a:gd name="connsiteY6" fmla="*/ 1 h 475485"/>
              <a:gd name="connsiteX7" fmla="*/ 1145141 w 1791350"/>
              <a:gd name="connsiteY7" fmla="*/ 0 h 475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91350" h="475485">
                <a:moveTo>
                  <a:pt x="1791350" y="0"/>
                </a:moveTo>
                <a:lnTo>
                  <a:pt x="998932" y="475485"/>
                </a:lnTo>
                <a:lnTo>
                  <a:pt x="496283" y="475485"/>
                </a:lnTo>
                <a:lnTo>
                  <a:pt x="496282" y="475485"/>
                </a:lnTo>
                <a:lnTo>
                  <a:pt x="0" y="475485"/>
                </a:lnTo>
                <a:lnTo>
                  <a:pt x="1075640" y="1"/>
                </a:lnTo>
                <a:lnTo>
                  <a:pt x="1145140" y="1"/>
                </a:lnTo>
                <a:lnTo>
                  <a:pt x="1145141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27" name="Rectangle 26"/>
          <p:cNvSpPr/>
          <p:nvPr/>
        </p:nvSpPr>
        <p:spPr>
          <a:xfrm>
            <a:off x="7174939" y="2582927"/>
            <a:ext cx="5165228" cy="1322847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5760" tIns="0" rtlCol="0" anchor="ctr"/>
          <a:lstStyle/>
          <a:p>
            <a:r>
              <a:rPr lang="en-US" sz="4267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174939" y="1264073"/>
            <a:ext cx="5165228" cy="132284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5760" tIns="0" rtlCol="0" anchor="ctr"/>
          <a:lstStyle/>
          <a:p>
            <a:r>
              <a:rPr lang="en-US" sz="4267" dirty="0" smtClean="0">
                <a:solidFill>
                  <a:srgbClr val="FFFFFF"/>
                </a:solidFill>
              </a:rPr>
              <a:t>01</a:t>
            </a:r>
            <a:endParaRPr lang="en-US" sz="4267" dirty="0">
              <a:solidFill>
                <a:srgbClr val="FFFFFF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7174939" y="3900670"/>
            <a:ext cx="5165228" cy="132284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5760" tIns="0" rtlCol="0" anchor="ctr"/>
          <a:lstStyle/>
          <a:p>
            <a:r>
              <a:rPr lang="en-US" sz="4267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30" name="Rectangle 29"/>
          <p:cNvSpPr/>
          <p:nvPr/>
        </p:nvSpPr>
        <p:spPr>
          <a:xfrm>
            <a:off x="7174939" y="5218050"/>
            <a:ext cx="5165228" cy="13228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5760" tIns="0" rtlCol="0" anchor="ctr"/>
          <a:lstStyle/>
          <a:p>
            <a:r>
              <a:rPr lang="en-US" sz="4267" dirty="0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432800" y="1612366"/>
            <a:ext cx="3454400" cy="923330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lvl="0"/>
            <a:r>
              <a:rPr lang="en-US" dirty="0" smtClean="0"/>
              <a:t>smart notifications and reminders for better &amp; faster advancement</a:t>
            </a:r>
            <a:endParaRPr lang="fr-FR" dirty="0" smtClean="0"/>
          </a:p>
        </p:txBody>
      </p:sp>
      <p:sp>
        <p:nvSpPr>
          <p:cNvPr id="34" name="Rectangle 33"/>
          <p:cNvSpPr/>
          <p:nvPr/>
        </p:nvSpPr>
        <p:spPr>
          <a:xfrm>
            <a:off x="8345835" y="2880973"/>
            <a:ext cx="3994331" cy="64633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lvl="0"/>
            <a:r>
              <a:rPr lang="en-US" dirty="0" smtClean="0"/>
              <a:t>The </a:t>
            </a:r>
            <a:r>
              <a:rPr lang="en-US" dirty="0"/>
              <a:t>ability to integrate </a:t>
            </a:r>
            <a:r>
              <a:rPr lang="en-US" dirty="0" smtClean="0"/>
              <a:t>the Chatbot on multiple platforms</a:t>
            </a:r>
            <a:endParaRPr lang="fr-FR" dirty="0"/>
          </a:p>
        </p:txBody>
      </p:sp>
      <p:sp>
        <p:nvSpPr>
          <p:cNvPr id="39" name="Rectangle 38"/>
          <p:cNvSpPr/>
          <p:nvPr/>
        </p:nvSpPr>
        <p:spPr>
          <a:xfrm>
            <a:off x="8284633" y="4110620"/>
            <a:ext cx="3907367" cy="107721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r>
              <a:rPr lang="en-US" sz="1600" dirty="0" smtClean="0"/>
              <a:t>Getting insights from incoming leads</a:t>
            </a:r>
            <a:endParaRPr lang="fr-FR" sz="1600" dirty="0" smtClean="0"/>
          </a:p>
          <a:p>
            <a:pPr lvl="0"/>
            <a:endParaRPr lang="fr-FR" sz="1600" dirty="0" smtClean="0"/>
          </a:p>
          <a:p>
            <a:pPr lvl="0"/>
            <a:r>
              <a:rPr lang="fr-FR" sz="1600" dirty="0" err="1" smtClean="0"/>
              <a:t>Possibility</a:t>
            </a:r>
            <a:r>
              <a:rPr lang="fr-FR" sz="1600" dirty="0" smtClean="0"/>
              <a:t> of optimisation due to </a:t>
            </a:r>
            <a:r>
              <a:rPr lang="fr-FR" sz="1600" dirty="0" err="1" smtClean="0"/>
              <a:t>learners</a:t>
            </a:r>
            <a:r>
              <a:rPr lang="en-US" sz="1600" dirty="0" smtClean="0"/>
              <a:t> thoughts </a:t>
            </a:r>
            <a:r>
              <a:rPr lang="en-US" sz="1600" dirty="0"/>
              <a:t>and </a:t>
            </a:r>
            <a:r>
              <a:rPr lang="en-US" sz="1600" dirty="0" smtClean="0"/>
              <a:t>opinions.</a:t>
            </a:r>
            <a:endParaRPr lang="fr-FR" sz="1600" dirty="0"/>
          </a:p>
        </p:txBody>
      </p:sp>
      <p:sp>
        <p:nvSpPr>
          <p:cNvPr id="42" name="Rectangle 41"/>
          <p:cNvSpPr/>
          <p:nvPr/>
        </p:nvSpPr>
        <p:spPr>
          <a:xfrm>
            <a:off x="8345836" y="5496180"/>
            <a:ext cx="4185920" cy="584775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lvl="0"/>
            <a:r>
              <a:rPr lang="en-US" sz="1600" dirty="0"/>
              <a:t>Dynamic, Better designed, structured application </a:t>
            </a:r>
            <a:r>
              <a:rPr lang="fr-FR" sz="1600" dirty="0" smtClean="0"/>
              <a:t>,</a:t>
            </a:r>
            <a:r>
              <a:rPr lang="en-US" sz="1600" dirty="0"/>
              <a:t>e</a:t>
            </a:r>
            <a:r>
              <a:rPr lang="en-US" sz="1600" dirty="0" smtClean="0"/>
              <a:t>asy</a:t>
            </a:r>
            <a:r>
              <a:rPr lang="en-US" sz="1600" dirty="0"/>
              <a:t>, simple to use </a:t>
            </a:r>
            <a:endParaRPr lang="fr-FR" sz="1600" dirty="0"/>
          </a:p>
        </p:txBody>
      </p:sp>
      <p:sp>
        <p:nvSpPr>
          <p:cNvPr id="49" name="Freeform 33"/>
          <p:cNvSpPr>
            <a:spLocks noEditPoints="1"/>
          </p:cNvSpPr>
          <p:nvPr/>
        </p:nvSpPr>
        <p:spPr bwMode="auto">
          <a:xfrm>
            <a:off x="2942583" y="1985555"/>
            <a:ext cx="1542077" cy="1643192"/>
          </a:xfrm>
          <a:custGeom>
            <a:avLst/>
            <a:gdLst>
              <a:gd name="T0" fmla="*/ 352 w 847"/>
              <a:gd name="T1" fmla="*/ 452 h 903"/>
              <a:gd name="T2" fmla="*/ 495 w 847"/>
              <a:gd name="T3" fmla="*/ 452 h 903"/>
              <a:gd name="T4" fmla="*/ 423 w 847"/>
              <a:gd name="T5" fmla="*/ 495 h 903"/>
              <a:gd name="T6" fmla="*/ 423 w 847"/>
              <a:gd name="T7" fmla="*/ 409 h 903"/>
              <a:gd name="T8" fmla="*/ 423 w 847"/>
              <a:gd name="T9" fmla="*/ 495 h 903"/>
              <a:gd name="T10" fmla="*/ 814 w 847"/>
              <a:gd name="T11" fmla="*/ 226 h 903"/>
              <a:gd name="T12" fmla="*/ 559 w 847"/>
              <a:gd name="T13" fmla="*/ 217 h 903"/>
              <a:gd name="T14" fmla="*/ 288 w 847"/>
              <a:gd name="T15" fmla="*/ 217 h 903"/>
              <a:gd name="T16" fmla="*/ 33 w 847"/>
              <a:gd name="T17" fmla="*/ 226 h 903"/>
              <a:gd name="T18" fmla="*/ 94 w 847"/>
              <a:gd name="T19" fmla="*/ 509 h 903"/>
              <a:gd name="T20" fmla="*/ 129 w 847"/>
              <a:gd name="T21" fmla="*/ 717 h 903"/>
              <a:gd name="T22" fmla="*/ 423 w 847"/>
              <a:gd name="T23" fmla="*/ 903 h 903"/>
              <a:gd name="T24" fmla="*/ 717 w 847"/>
              <a:gd name="T25" fmla="*/ 717 h 903"/>
              <a:gd name="T26" fmla="*/ 814 w 847"/>
              <a:gd name="T27" fmla="*/ 677 h 903"/>
              <a:gd name="T28" fmla="*/ 129 w 847"/>
              <a:gd name="T29" fmla="*/ 689 h 903"/>
              <a:gd name="T30" fmla="*/ 57 w 847"/>
              <a:gd name="T31" fmla="*/ 663 h 903"/>
              <a:gd name="T32" fmla="*/ 174 w 847"/>
              <a:gd name="T33" fmla="*/ 471 h 903"/>
              <a:gd name="T34" fmla="*/ 283 w 847"/>
              <a:gd name="T35" fmla="*/ 658 h 903"/>
              <a:gd name="T36" fmla="*/ 267 w 847"/>
              <a:gd name="T37" fmla="*/ 505 h 903"/>
              <a:gd name="T38" fmla="*/ 267 w 847"/>
              <a:gd name="T39" fmla="*/ 399 h 903"/>
              <a:gd name="T40" fmla="*/ 267 w 847"/>
              <a:gd name="T41" fmla="*/ 505 h 903"/>
              <a:gd name="T42" fmla="*/ 175 w 847"/>
              <a:gd name="T43" fmla="*/ 433 h 903"/>
              <a:gd name="T44" fmla="*/ 129 w 847"/>
              <a:gd name="T45" fmla="*/ 215 h 903"/>
              <a:gd name="T46" fmla="*/ 269 w 847"/>
              <a:gd name="T47" fmla="*/ 362 h 903"/>
              <a:gd name="T48" fmla="*/ 502 w 847"/>
              <a:gd name="T49" fmla="*/ 315 h 903"/>
              <a:gd name="T50" fmla="*/ 537 w 847"/>
              <a:gd name="T51" fmla="*/ 255 h 903"/>
              <a:gd name="T52" fmla="*/ 423 w 847"/>
              <a:gd name="T53" fmla="*/ 29 h 903"/>
              <a:gd name="T54" fmla="*/ 423 w 847"/>
              <a:gd name="T55" fmla="*/ 273 h 903"/>
              <a:gd name="T56" fmla="*/ 423 w 847"/>
              <a:gd name="T57" fmla="*/ 29 h 903"/>
              <a:gd name="T58" fmla="*/ 391 w 847"/>
              <a:gd name="T59" fmla="*/ 290 h 903"/>
              <a:gd name="T60" fmla="*/ 299 w 847"/>
              <a:gd name="T61" fmla="*/ 343 h 903"/>
              <a:gd name="T62" fmla="*/ 299 w 847"/>
              <a:gd name="T63" fmla="*/ 561 h 903"/>
              <a:gd name="T64" fmla="*/ 391 w 847"/>
              <a:gd name="T65" fmla="*/ 614 h 903"/>
              <a:gd name="T66" fmla="*/ 299 w 847"/>
              <a:gd name="T67" fmla="*/ 561 h 903"/>
              <a:gd name="T68" fmla="*/ 315 w 847"/>
              <a:gd name="T69" fmla="*/ 677 h 903"/>
              <a:gd name="T70" fmla="*/ 532 w 847"/>
              <a:gd name="T71" fmla="*/ 677 h 903"/>
              <a:gd name="T72" fmla="*/ 537 w 847"/>
              <a:gd name="T73" fmla="*/ 648 h 903"/>
              <a:gd name="T74" fmla="*/ 502 w 847"/>
              <a:gd name="T75" fmla="*/ 588 h 903"/>
              <a:gd name="T76" fmla="*/ 537 w 847"/>
              <a:gd name="T77" fmla="*/ 648 h 903"/>
              <a:gd name="T78" fmla="*/ 488 w 847"/>
              <a:gd name="T79" fmla="*/ 563 h 903"/>
              <a:gd name="T80" fmla="*/ 359 w 847"/>
              <a:gd name="T81" fmla="*/ 563 h 903"/>
              <a:gd name="T82" fmla="*/ 294 w 847"/>
              <a:gd name="T83" fmla="*/ 452 h 903"/>
              <a:gd name="T84" fmla="*/ 359 w 847"/>
              <a:gd name="T85" fmla="*/ 340 h 903"/>
              <a:gd name="T86" fmla="*/ 488 w 847"/>
              <a:gd name="T87" fmla="*/ 340 h 903"/>
              <a:gd name="T88" fmla="*/ 552 w 847"/>
              <a:gd name="T89" fmla="*/ 452 h 903"/>
              <a:gd name="T90" fmla="*/ 717 w 847"/>
              <a:gd name="T91" fmla="*/ 215 h 903"/>
              <a:gd name="T92" fmla="*/ 672 w 847"/>
              <a:gd name="T93" fmla="*/ 433 h 903"/>
              <a:gd name="T94" fmla="*/ 564 w 847"/>
              <a:gd name="T95" fmla="*/ 245 h 903"/>
              <a:gd name="T96" fmla="*/ 580 w 847"/>
              <a:gd name="T97" fmla="*/ 399 h 903"/>
              <a:gd name="T98" fmla="*/ 580 w 847"/>
              <a:gd name="T99" fmla="*/ 505 h 903"/>
              <a:gd name="T100" fmla="*/ 580 w 847"/>
              <a:gd name="T101" fmla="*/ 399 h 903"/>
              <a:gd name="T102" fmla="*/ 717 w 847"/>
              <a:gd name="T103" fmla="*/ 689 h 903"/>
              <a:gd name="T104" fmla="*/ 564 w 847"/>
              <a:gd name="T105" fmla="*/ 658 h 903"/>
              <a:gd name="T106" fmla="*/ 672 w 847"/>
              <a:gd name="T107" fmla="*/ 471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47" h="903">
                <a:moveTo>
                  <a:pt x="423" y="380"/>
                </a:moveTo>
                <a:cubicBezTo>
                  <a:pt x="384" y="380"/>
                  <a:pt x="352" y="412"/>
                  <a:pt x="352" y="452"/>
                </a:cubicBezTo>
                <a:cubicBezTo>
                  <a:pt x="352" y="491"/>
                  <a:pt x="384" y="523"/>
                  <a:pt x="423" y="523"/>
                </a:cubicBezTo>
                <a:cubicBezTo>
                  <a:pt x="463" y="523"/>
                  <a:pt x="495" y="491"/>
                  <a:pt x="495" y="452"/>
                </a:cubicBezTo>
                <a:cubicBezTo>
                  <a:pt x="495" y="412"/>
                  <a:pt x="463" y="380"/>
                  <a:pt x="423" y="380"/>
                </a:cubicBezTo>
                <a:close/>
                <a:moveTo>
                  <a:pt x="423" y="495"/>
                </a:moveTo>
                <a:cubicBezTo>
                  <a:pt x="400" y="495"/>
                  <a:pt x="380" y="475"/>
                  <a:pt x="380" y="452"/>
                </a:cubicBezTo>
                <a:cubicBezTo>
                  <a:pt x="380" y="428"/>
                  <a:pt x="400" y="409"/>
                  <a:pt x="423" y="409"/>
                </a:cubicBezTo>
                <a:cubicBezTo>
                  <a:pt x="447" y="409"/>
                  <a:pt x="466" y="428"/>
                  <a:pt x="466" y="452"/>
                </a:cubicBezTo>
                <a:cubicBezTo>
                  <a:pt x="466" y="475"/>
                  <a:pt x="447" y="495"/>
                  <a:pt x="423" y="495"/>
                </a:cubicBezTo>
                <a:close/>
                <a:moveTo>
                  <a:pt x="695" y="452"/>
                </a:moveTo>
                <a:cubicBezTo>
                  <a:pt x="789" y="368"/>
                  <a:pt x="847" y="282"/>
                  <a:pt x="814" y="226"/>
                </a:cubicBezTo>
                <a:cubicBezTo>
                  <a:pt x="804" y="208"/>
                  <a:pt x="778" y="186"/>
                  <a:pt x="717" y="186"/>
                </a:cubicBezTo>
                <a:cubicBezTo>
                  <a:pt x="674" y="186"/>
                  <a:pt x="619" y="197"/>
                  <a:pt x="559" y="217"/>
                </a:cubicBezTo>
                <a:cubicBezTo>
                  <a:pt x="534" y="93"/>
                  <a:pt x="488" y="0"/>
                  <a:pt x="423" y="0"/>
                </a:cubicBezTo>
                <a:cubicBezTo>
                  <a:pt x="359" y="0"/>
                  <a:pt x="313" y="93"/>
                  <a:pt x="288" y="217"/>
                </a:cubicBezTo>
                <a:cubicBezTo>
                  <a:pt x="228" y="197"/>
                  <a:pt x="173" y="186"/>
                  <a:pt x="129" y="186"/>
                </a:cubicBezTo>
                <a:cubicBezTo>
                  <a:pt x="68" y="186"/>
                  <a:pt x="43" y="208"/>
                  <a:pt x="33" y="226"/>
                </a:cubicBezTo>
                <a:cubicBezTo>
                  <a:pt x="0" y="282"/>
                  <a:pt x="58" y="368"/>
                  <a:pt x="152" y="452"/>
                </a:cubicBezTo>
                <a:cubicBezTo>
                  <a:pt x="131" y="471"/>
                  <a:pt x="111" y="490"/>
                  <a:pt x="94" y="509"/>
                </a:cubicBezTo>
                <a:cubicBezTo>
                  <a:pt x="31" y="580"/>
                  <a:pt x="10" y="638"/>
                  <a:pt x="32" y="677"/>
                </a:cubicBezTo>
                <a:cubicBezTo>
                  <a:pt x="43" y="696"/>
                  <a:pt x="68" y="717"/>
                  <a:pt x="129" y="717"/>
                </a:cubicBezTo>
                <a:cubicBezTo>
                  <a:pt x="173" y="717"/>
                  <a:pt x="228" y="706"/>
                  <a:pt x="288" y="686"/>
                </a:cubicBezTo>
                <a:cubicBezTo>
                  <a:pt x="313" y="810"/>
                  <a:pt x="359" y="903"/>
                  <a:pt x="423" y="903"/>
                </a:cubicBezTo>
                <a:cubicBezTo>
                  <a:pt x="488" y="903"/>
                  <a:pt x="534" y="810"/>
                  <a:pt x="559" y="686"/>
                </a:cubicBezTo>
                <a:cubicBezTo>
                  <a:pt x="619" y="706"/>
                  <a:pt x="674" y="717"/>
                  <a:pt x="717" y="717"/>
                </a:cubicBezTo>
                <a:cubicBezTo>
                  <a:pt x="717" y="717"/>
                  <a:pt x="717" y="717"/>
                  <a:pt x="717" y="717"/>
                </a:cubicBezTo>
                <a:cubicBezTo>
                  <a:pt x="778" y="717"/>
                  <a:pt x="804" y="696"/>
                  <a:pt x="814" y="677"/>
                </a:cubicBezTo>
                <a:cubicBezTo>
                  <a:pt x="847" y="621"/>
                  <a:pt x="789" y="535"/>
                  <a:pt x="695" y="452"/>
                </a:cubicBezTo>
                <a:close/>
                <a:moveTo>
                  <a:pt x="129" y="689"/>
                </a:moveTo>
                <a:cubicBezTo>
                  <a:pt x="129" y="689"/>
                  <a:pt x="129" y="689"/>
                  <a:pt x="129" y="689"/>
                </a:cubicBezTo>
                <a:cubicBezTo>
                  <a:pt x="103" y="689"/>
                  <a:pt x="70" y="684"/>
                  <a:pt x="57" y="663"/>
                </a:cubicBezTo>
                <a:cubicBezTo>
                  <a:pt x="42" y="636"/>
                  <a:pt x="64" y="586"/>
                  <a:pt x="116" y="528"/>
                </a:cubicBezTo>
                <a:cubicBezTo>
                  <a:pt x="133" y="509"/>
                  <a:pt x="153" y="490"/>
                  <a:pt x="174" y="471"/>
                </a:cubicBezTo>
                <a:cubicBezTo>
                  <a:pt x="204" y="495"/>
                  <a:pt x="235" y="518"/>
                  <a:pt x="269" y="541"/>
                </a:cubicBezTo>
                <a:cubicBezTo>
                  <a:pt x="272" y="581"/>
                  <a:pt x="276" y="621"/>
                  <a:pt x="283" y="658"/>
                </a:cubicBezTo>
                <a:cubicBezTo>
                  <a:pt x="224" y="678"/>
                  <a:pt x="171" y="689"/>
                  <a:pt x="129" y="689"/>
                </a:cubicBezTo>
                <a:close/>
                <a:moveTo>
                  <a:pt x="267" y="505"/>
                </a:moveTo>
                <a:cubicBezTo>
                  <a:pt x="241" y="487"/>
                  <a:pt x="218" y="469"/>
                  <a:pt x="197" y="452"/>
                </a:cubicBezTo>
                <a:cubicBezTo>
                  <a:pt x="218" y="434"/>
                  <a:pt x="242" y="416"/>
                  <a:pt x="267" y="399"/>
                </a:cubicBezTo>
                <a:cubicBezTo>
                  <a:pt x="266" y="416"/>
                  <a:pt x="266" y="434"/>
                  <a:pt x="266" y="452"/>
                </a:cubicBezTo>
                <a:cubicBezTo>
                  <a:pt x="266" y="469"/>
                  <a:pt x="266" y="487"/>
                  <a:pt x="267" y="505"/>
                </a:cubicBezTo>
                <a:close/>
                <a:moveTo>
                  <a:pt x="269" y="362"/>
                </a:moveTo>
                <a:cubicBezTo>
                  <a:pt x="235" y="385"/>
                  <a:pt x="203" y="409"/>
                  <a:pt x="175" y="433"/>
                </a:cubicBezTo>
                <a:cubicBezTo>
                  <a:pt x="81" y="350"/>
                  <a:pt x="37" y="275"/>
                  <a:pt x="57" y="240"/>
                </a:cubicBezTo>
                <a:cubicBezTo>
                  <a:pt x="70" y="219"/>
                  <a:pt x="103" y="215"/>
                  <a:pt x="129" y="215"/>
                </a:cubicBezTo>
                <a:cubicBezTo>
                  <a:pt x="171" y="215"/>
                  <a:pt x="224" y="226"/>
                  <a:pt x="283" y="245"/>
                </a:cubicBezTo>
                <a:cubicBezTo>
                  <a:pt x="276" y="283"/>
                  <a:pt x="272" y="322"/>
                  <a:pt x="269" y="362"/>
                </a:cubicBezTo>
                <a:close/>
                <a:moveTo>
                  <a:pt x="548" y="343"/>
                </a:moveTo>
                <a:cubicBezTo>
                  <a:pt x="533" y="333"/>
                  <a:pt x="518" y="324"/>
                  <a:pt x="502" y="315"/>
                </a:cubicBezTo>
                <a:cubicBezTo>
                  <a:pt x="487" y="306"/>
                  <a:pt x="471" y="298"/>
                  <a:pt x="456" y="290"/>
                </a:cubicBezTo>
                <a:cubicBezTo>
                  <a:pt x="483" y="277"/>
                  <a:pt x="510" y="265"/>
                  <a:pt x="537" y="255"/>
                </a:cubicBezTo>
                <a:cubicBezTo>
                  <a:pt x="541" y="283"/>
                  <a:pt x="545" y="312"/>
                  <a:pt x="548" y="343"/>
                </a:cubicBezTo>
                <a:close/>
                <a:moveTo>
                  <a:pt x="423" y="29"/>
                </a:moveTo>
                <a:cubicBezTo>
                  <a:pt x="464" y="29"/>
                  <a:pt x="507" y="104"/>
                  <a:pt x="532" y="227"/>
                </a:cubicBezTo>
                <a:cubicBezTo>
                  <a:pt x="497" y="240"/>
                  <a:pt x="460" y="255"/>
                  <a:pt x="423" y="273"/>
                </a:cubicBezTo>
                <a:cubicBezTo>
                  <a:pt x="387" y="255"/>
                  <a:pt x="350" y="240"/>
                  <a:pt x="315" y="227"/>
                </a:cubicBezTo>
                <a:cubicBezTo>
                  <a:pt x="340" y="104"/>
                  <a:pt x="383" y="29"/>
                  <a:pt x="423" y="29"/>
                </a:cubicBezTo>
                <a:close/>
                <a:moveTo>
                  <a:pt x="310" y="255"/>
                </a:moveTo>
                <a:cubicBezTo>
                  <a:pt x="336" y="265"/>
                  <a:pt x="364" y="277"/>
                  <a:pt x="391" y="290"/>
                </a:cubicBezTo>
                <a:cubicBezTo>
                  <a:pt x="376" y="298"/>
                  <a:pt x="360" y="306"/>
                  <a:pt x="345" y="315"/>
                </a:cubicBezTo>
                <a:cubicBezTo>
                  <a:pt x="329" y="324"/>
                  <a:pt x="314" y="333"/>
                  <a:pt x="299" y="343"/>
                </a:cubicBezTo>
                <a:cubicBezTo>
                  <a:pt x="302" y="312"/>
                  <a:pt x="305" y="283"/>
                  <a:pt x="310" y="255"/>
                </a:cubicBezTo>
                <a:close/>
                <a:moveTo>
                  <a:pt x="299" y="561"/>
                </a:moveTo>
                <a:cubicBezTo>
                  <a:pt x="314" y="570"/>
                  <a:pt x="329" y="579"/>
                  <a:pt x="345" y="588"/>
                </a:cubicBezTo>
                <a:cubicBezTo>
                  <a:pt x="360" y="597"/>
                  <a:pt x="376" y="606"/>
                  <a:pt x="391" y="614"/>
                </a:cubicBezTo>
                <a:cubicBezTo>
                  <a:pt x="364" y="627"/>
                  <a:pt x="336" y="638"/>
                  <a:pt x="310" y="648"/>
                </a:cubicBezTo>
                <a:cubicBezTo>
                  <a:pt x="305" y="621"/>
                  <a:pt x="302" y="592"/>
                  <a:pt x="299" y="561"/>
                </a:cubicBezTo>
                <a:close/>
                <a:moveTo>
                  <a:pt x="423" y="874"/>
                </a:moveTo>
                <a:cubicBezTo>
                  <a:pt x="383" y="874"/>
                  <a:pt x="340" y="799"/>
                  <a:pt x="315" y="677"/>
                </a:cubicBezTo>
                <a:cubicBezTo>
                  <a:pt x="350" y="664"/>
                  <a:pt x="387" y="648"/>
                  <a:pt x="423" y="630"/>
                </a:cubicBezTo>
                <a:cubicBezTo>
                  <a:pt x="460" y="648"/>
                  <a:pt x="497" y="664"/>
                  <a:pt x="532" y="677"/>
                </a:cubicBezTo>
                <a:cubicBezTo>
                  <a:pt x="507" y="799"/>
                  <a:pt x="464" y="874"/>
                  <a:pt x="423" y="874"/>
                </a:cubicBezTo>
                <a:close/>
                <a:moveTo>
                  <a:pt x="537" y="648"/>
                </a:moveTo>
                <a:cubicBezTo>
                  <a:pt x="510" y="638"/>
                  <a:pt x="483" y="627"/>
                  <a:pt x="456" y="614"/>
                </a:cubicBezTo>
                <a:cubicBezTo>
                  <a:pt x="471" y="606"/>
                  <a:pt x="487" y="597"/>
                  <a:pt x="502" y="588"/>
                </a:cubicBezTo>
                <a:cubicBezTo>
                  <a:pt x="518" y="579"/>
                  <a:pt x="533" y="570"/>
                  <a:pt x="548" y="561"/>
                </a:cubicBezTo>
                <a:cubicBezTo>
                  <a:pt x="545" y="592"/>
                  <a:pt x="541" y="621"/>
                  <a:pt x="537" y="648"/>
                </a:cubicBezTo>
                <a:close/>
                <a:moveTo>
                  <a:pt x="550" y="525"/>
                </a:moveTo>
                <a:cubicBezTo>
                  <a:pt x="531" y="538"/>
                  <a:pt x="510" y="551"/>
                  <a:pt x="488" y="563"/>
                </a:cubicBezTo>
                <a:cubicBezTo>
                  <a:pt x="466" y="576"/>
                  <a:pt x="445" y="587"/>
                  <a:pt x="423" y="598"/>
                </a:cubicBezTo>
                <a:cubicBezTo>
                  <a:pt x="402" y="587"/>
                  <a:pt x="380" y="576"/>
                  <a:pt x="359" y="563"/>
                </a:cubicBezTo>
                <a:cubicBezTo>
                  <a:pt x="337" y="551"/>
                  <a:pt x="316" y="538"/>
                  <a:pt x="296" y="525"/>
                </a:cubicBezTo>
                <a:cubicBezTo>
                  <a:pt x="295" y="501"/>
                  <a:pt x="294" y="477"/>
                  <a:pt x="294" y="452"/>
                </a:cubicBezTo>
                <a:cubicBezTo>
                  <a:pt x="294" y="426"/>
                  <a:pt x="295" y="402"/>
                  <a:pt x="296" y="379"/>
                </a:cubicBezTo>
                <a:cubicBezTo>
                  <a:pt x="317" y="365"/>
                  <a:pt x="337" y="352"/>
                  <a:pt x="359" y="340"/>
                </a:cubicBezTo>
                <a:cubicBezTo>
                  <a:pt x="380" y="328"/>
                  <a:pt x="402" y="316"/>
                  <a:pt x="423" y="305"/>
                </a:cubicBezTo>
                <a:cubicBezTo>
                  <a:pt x="445" y="316"/>
                  <a:pt x="466" y="328"/>
                  <a:pt x="488" y="340"/>
                </a:cubicBezTo>
                <a:cubicBezTo>
                  <a:pt x="510" y="353"/>
                  <a:pt x="531" y="366"/>
                  <a:pt x="550" y="379"/>
                </a:cubicBezTo>
                <a:cubicBezTo>
                  <a:pt x="552" y="402"/>
                  <a:pt x="552" y="426"/>
                  <a:pt x="552" y="452"/>
                </a:cubicBezTo>
                <a:cubicBezTo>
                  <a:pt x="552" y="477"/>
                  <a:pt x="552" y="501"/>
                  <a:pt x="550" y="525"/>
                </a:cubicBezTo>
                <a:close/>
                <a:moveTo>
                  <a:pt x="717" y="215"/>
                </a:moveTo>
                <a:cubicBezTo>
                  <a:pt x="744" y="215"/>
                  <a:pt x="777" y="219"/>
                  <a:pt x="790" y="240"/>
                </a:cubicBezTo>
                <a:cubicBezTo>
                  <a:pt x="810" y="275"/>
                  <a:pt x="766" y="350"/>
                  <a:pt x="672" y="433"/>
                </a:cubicBezTo>
                <a:cubicBezTo>
                  <a:pt x="643" y="409"/>
                  <a:pt x="611" y="385"/>
                  <a:pt x="578" y="362"/>
                </a:cubicBezTo>
                <a:cubicBezTo>
                  <a:pt x="575" y="322"/>
                  <a:pt x="571" y="283"/>
                  <a:pt x="564" y="245"/>
                </a:cubicBezTo>
                <a:cubicBezTo>
                  <a:pt x="623" y="226"/>
                  <a:pt x="676" y="215"/>
                  <a:pt x="717" y="215"/>
                </a:cubicBezTo>
                <a:close/>
                <a:moveTo>
                  <a:pt x="580" y="399"/>
                </a:moveTo>
                <a:cubicBezTo>
                  <a:pt x="605" y="416"/>
                  <a:pt x="629" y="434"/>
                  <a:pt x="650" y="452"/>
                </a:cubicBezTo>
                <a:cubicBezTo>
                  <a:pt x="629" y="469"/>
                  <a:pt x="605" y="487"/>
                  <a:pt x="580" y="505"/>
                </a:cubicBezTo>
                <a:cubicBezTo>
                  <a:pt x="581" y="487"/>
                  <a:pt x="581" y="469"/>
                  <a:pt x="581" y="452"/>
                </a:cubicBezTo>
                <a:cubicBezTo>
                  <a:pt x="581" y="434"/>
                  <a:pt x="581" y="416"/>
                  <a:pt x="580" y="399"/>
                </a:cubicBezTo>
                <a:close/>
                <a:moveTo>
                  <a:pt x="790" y="663"/>
                </a:moveTo>
                <a:cubicBezTo>
                  <a:pt x="777" y="684"/>
                  <a:pt x="744" y="689"/>
                  <a:pt x="717" y="689"/>
                </a:cubicBezTo>
                <a:cubicBezTo>
                  <a:pt x="717" y="689"/>
                  <a:pt x="717" y="689"/>
                  <a:pt x="717" y="689"/>
                </a:cubicBezTo>
                <a:cubicBezTo>
                  <a:pt x="676" y="689"/>
                  <a:pt x="623" y="678"/>
                  <a:pt x="564" y="658"/>
                </a:cubicBezTo>
                <a:cubicBezTo>
                  <a:pt x="571" y="621"/>
                  <a:pt x="575" y="581"/>
                  <a:pt x="578" y="541"/>
                </a:cubicBezTo>
                <a:cubicBezTo>
                  <a:pt x="611" y="519"/>
                  <a:pt x="643" y="495"/>
                  <a:pt x="672" y="471"/>
                </a:cubicBezTo>
                <a:cubicBezTo>
                  <a:pt x="766" y="553"/>
                  <a:pt x="810" y="628"/>
                  <a:pt x="790" y="6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 useBgFill="1">
        <p:nvSpPr>
          <p:cNvPr id="23" name="Freeform 35"/>
          <p:cNvSpPr>
            <a:spLocks/>
          </p:cNvSpPr>
          <p:nvPr/>
        </p:nvSpPr>
        <p:spPr bwMode="white">
          <a:xfrm>
            <a:off x="-261624" y="1206489"/>
            <a:ext cx="3357020" cy="9098193"/>
          </a:xfrm>
          <a:custGeom>
            <a:avLst/>
            <a:gdLst>
              <a:gd name="T0" fmla="*/ 901 w 1398"/>
              <a:gd name="T1" fmla="*/ 142 h 4117"/>
              <a:gd name="T2" fmla="*/ 627 w 1398"/>
              <a:gd name="T3" fmla="*/ 341 h 4117"/>
              <a:gd name="T4" fmla="*/ 477 w 1398"/>
              <a:gd name="T5" fmla="*/ 611 h 4117"/>
              <a:gd name="T6" fmla="*/ 477 w 1398"/>
              <a:gd name="T7" fmla="*/ 950 h 4117"/>
              <a:gd name="T8" fmla="*/ 608 w 1398"/>
              <a:gd name="T9" fmla="*/ 1279 h 4117"/>
              <a:gd name="T10" fmla="*/ 690 w 1398"/>
              <a:gd name="T11" fmla="*/ 1853 h 4117"/>
              <a:gd name="T12" fmla="*/ 1176 w 1398"/>
              <a:gd name="T13" fmla="*/ 1888 h 4117"/>
              <a:gd name="T14" fmla="*/ 1398 w 1398"/>
              <a:gd name="T15" fmla="*/ 2588 h 4117"/>
              <a:gd name="T16" fmla="*/ 1042 w 1398"/>
              <a:gd name="T17" fmla="*/ 3142 h 4117"/>
              <a:gd name="T18" fmla="*/ 901 w 1398"/>
              <a:gd name="T19" fmla="*/ 3441 h 4117"/>
              <a:gd name="T20" fmla="*/ 690 w 1398"/>
              <a:gd name="T21" fmla="*/ 4117 h 4117"/>
              <a:gd name="T22" fmla="*/ 0 w 1398"/>
              <a:gd name="T23" fmla="*/ 4117 h 4117"/>
              <a:gd name="T24" fmla="*/ 0 w 1398"/>
              <a:gd name="T25" fmla="*/ 0 h 4117"/>
              <a:gd name="T26" fmla="*/ 699 w 1398"/>
              <a:gd name="T27" fmla="*/ 0 h 4117"/>
              <a:gd name="T28" fmla="*/ 901 w 1398"/>
              <a:gd name="T29" fmla="*/ 142 h 4117"/>
              <a:gd name="connsiteX0" fmla="*/ 6445 w 10000"/>
              <a:gd name="connsiteY0" fmla="*/ 412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0 w 10000"/>
              <a:gd name="connsiteY12" fmla="*/ 67 h 10067"/>
              <a:gd name="connsiteX13" fmla="*/ 5315 w 10000"/>
              <a:gd name="connsiteY13" fmla="*/ 0 h 10067"/>
              <a:gd name="connsiteX14" fmla="*/ 6445 w 10000"/>
              <a:gd name="connsiteY14" fmla="*/ 412 h 10067"/>
              <a:gd name="connsiteX0" fmla="*/ 6445 w 10000"/>
              <a:gd name="connsiteY0" fmla="*/ 412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6445 w 10000"/>
              <a:gd name="connsiteY14" fmla="*/ 412 h 10067"/>
              <a:gd name="connsiteX0" fmla="*/ 9519 w 10000"/>
              <a:gd name="connsiteY0" fmla="*/ 11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4438 w 10000"/>
              <a:gd name="connsiteY3" fmla="*/ 2346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4485 w 10000"/>
              <a:gd name="connsiteY1" fmla="*/ 895 h 10067"/>
              <a:gd name="connsiteX2" fmla="*/ 4123 w 10000"/>
              <a:gd name="connsiteY2" fmla="*/ 1573 h 10067"/>
              <a:gd name="connsiteX3" fmla="*/ 4438 w 10000"/>
              <a:gd name="connsiteY3" fmla="*/ 2346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5294 w 10000"/>
              <a:gd name="connsiteY1" fmla="*/ 763 h 10067"/>
              <a:gd name="connsiteX2" fmla="*/ 4123 w 10000"/>
              <a:gd name="connsiteY2" fmla="*/ 1573 h 10067"/>
              <a:gd name="connsiteX3" fmla="*/ 4438 w 10000"/>
              <a:gd name="connsiteY3" fmla="*/ 2346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5294 w 10000"/>
              <a:gd name="connsiteY1" fmla="*/ 763 h 10067"/>
              <a:gd name="connsiteX2" fmla="*/ 4123 w 10000"/>
              <a:gd name="connsiteY2" fmla="*/ 1573 h 10067"/>
              <a:gd name="connsiteX3" fmla="*/ 4438 w 10000"/>
              <a:gd name="connsiteY3" fmla="*/ 2346 h 10067"/>
              <a:gd name="connsiteX4" fmla="*/ 507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000" h="10067">
                <a:moveTo>
                  <a:pt x="9519" y="11"/>
                </a:moveTo>
                <a:cubicBezTo>
                  <a:pt x="6737" y="306"/>
                  <a:pt x="6972" y="468"/>
                  <a:pt x="5294" y="763"/>
                </a:cubicBezTo>
                <a:lnTo>
                  <a:pt x="4123" y="1573"/>
                </a:lnTo>
                <a:lnTo>
                  <a:pt x="4438" y="2346"/>
                </a:lnTo>
                <a:cubicBezTo>
                  <a:pt x="4408" y="2622"/>
                  <a:pt x="5109" y="2898"/>
                  <a:pt x="5079" y="3174"/>
                </a:cubicBezTo>
                <a:cubicBezTo>
                  <a:pt x="5031" y="3639"/>
                  <a:pt x="4984" y="4103"/>
                  <a:pt x="4936" y="4568"/>
                </a:cubicBezTo>
                <a:lnTo>
                  <a:pt x="8412" y="4653"/>
                </a:lnTo>
                <a:lnTo>
                  <a:pt x="10000" y="6353"/>
                </a:lnTo>
                <a:lnTo>
                  <a:pt x="7454" y="7699"/>
                </a:lnTo>
                <a:lnTo>
                  <a:pt x="6445" y="8425"/>
                </a:lnTo>
                <a:lnTo>
                  <a:pt x="4936" y="10067"/>
                </a:lnTo>
                <a:lnTo>
                  <a:pt x="0" y="10067"/>
                </a:lnTo>
                <a:cubicBezTo>
                  <a:pt x="13" y="6711"/>
                  <a:pt x="26" y="3356"/>
                  <a:pt x="39" y="0"/>
                </a:cubicBezTo>
                <a:lnTo>
                  <a:pt x="5315" y="0"/>
                </a:lnTo>
                <a:lnTo>
                  <a:pt x="9519" y="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373737"/>
              </a:solidFill>
              <a:latin typeface="Gotham Light"/>
              <a:cs typeface="Gotham Light"/>
            </a:endParaRPr>
          </a:p>
        </p:txBody>
      </p:sp>
      <p:sp>
        <p:nvSpPr>
          <p:cNvPr id="9" name="Freeform 36"/>
          <p:cNvSpPr>
            <a:spLocks noEditPoints="1"/>
          </p:cNvSpPr>
          <p:nvPr/>
        </p:nvSpPr>
        <p:spPr bwMode="auto">
          <a:xfrm>
            <a:off x="696131" y="990601"/>
            <a:ext cx="5110428" cy="6978543"/>
          </a:xfrm>
          <a:custGeom>
            <a:avLst/>
            <a:gdLst>
              <a:gd name="T0" fmla="*/ 913 w 1589"/>
              <a:gd name="T1" fmla="*/ 29 h 2169"/>
              <a:gd name="T2" fmla="*/ 126 w 1589"/>
              <a:gd name="T3" fmla="*/ 393 h 2169"/>
              <a:gd name="T4" fmla="*/ 89 w 1589"/>
              <a:gd name="T5" fmla="*/ 690 h 2169"/>
              <a:gd name="T6" fmla="*/ 103 w 1589"/>
              <a:gd name="T7" fmla="*/ 930 h 2169"/>
              <a:gd name="T8" fmla="*/ 20 w 1589"/>
              <a:gd name="T9" fmla="*/ 1132 h 2169"/>
              <a:gd name="T10" fmla="*/ 99 w 1589"/>
              <a:gd name="T11" fmla="*/ 1174 h 2169"/>
              <a:gd name="T12" fmla="*/ 69 w 1589"/>
              <a:gd name="T13" fmla="*/ 1255 h 2169"/>
              <a:gd name="T14" fmla="*/ 107 w 1589"/>
              <a:gd name="T15" fmla="*/ 1335 h 2169"/>
              <a:gd name="T16" fmla="*/ 90 w 1589"/>
              <a:gd name="T17" fmla="*/ 1427 h 2169"/>
              <a:gd name="T18" fmla="*/ 153 w 1589"/>
              <a:gd name="T19" fmla="*/ 1482 h 2169"/>
              <a:gd name="T20" fmla="*/ 229 w 1589"/>
              <a:gd name="T21" fmla="*/ 1642 h 2169"/>
              <a:gd name="T22" fmla="*/ 583 w 1589"/>
              <a:gd name="T23" fmla="*/ 1567 h 2169"/>
              <a:gd name="T24" fmla="*/ 675 w 1589"/>
              <a:gd name="T25" fmla="*/ 1816 h 2169"/>
              <a:gd name="T26" fmla="*/ 630 w 1589"/>
              <a:gd name="T27" fmla="*/ 2057 h 2169"/>
              <a:gd name="T28" fmla="*/ 696 w 1589"/>
              <a:gd name="T29" fmla="*/ 2163 h 2169"/>
              <a:gd name="T30" fmla="*/ 1299 w 1589"/>
              <a:gd name="T31" fmla="*/ 1653 h 2169"/>
              <a:gd name="T32" fmla="*/ 1589 w 1589"/>
              <a:gd name="T33" fmla="*/ 633 h 2169"/>
              <a:gd name="T34" fmla="*/ 1216 w 1589"/>
              <a:gd name="T35" fmla="*/ 1223 h 2169"/>
              <a:gd name="T36" fmla="*/ 1103 w 1589"/>
              <a:gd name="T37" fmla="*/ 1202 h 2169"/>
              <a:gd name="T38" fmla="*/ 1051 w 1589"/>
              <a:gd name="T39" fmla="*/ 1111 h 2169"/>
              <a:gd name="T40" fmla="*/ 975 w 1589"/>
              <a:gd name="T41" fmla="*/ 1004 h 2169"/>
              <a:gd name="T42" fmla="*/ 818 w 1589"/>
              <a:gd name="T43" fmla="*/ 995 h 2169"/>
              <a:gd name="T44" fmla="*/ 630 w 1589"/>
              <a:gd name="T45" fmla="*/ 887 h 2169"/>
              <a:gd name="T46" fmla="*/ 551 w 1589"/>
              <a:gd name="T47" fmla="*/ 808 h 2169"/>
              <a:gd name="T48" fmla="*/ 442 w 1589"/>
              <a:gd name="T49" fmla="*/ 755 h 2169"/>
              <a:gd name="T50" fmla="*/ 341 w 1589"/>
              <a:gd name="T51" fmla="*/ 708 h 2169"/>
              <a:gd name="T52" fmla="*/ 171 w 1589"/>
              <a:gd name="T53" fmla="*/ 590 h 2169"/>
              <a:gd name="T54" fmla="*/ 198 w 1589"/>
              <a:gd name="T55" fmla="*/ 482 h 2169"/>
              <a:gd name="T56" fmla="*/ 244 w 1589"/>
              <a:gd name="T57" fmla="*/ 409 h 2169"/>
              <a:gd name="T58" fmla="*/ 370 w 1589"/>
              <a:gd name="T59" fmla="*/ 283 h 2169"/>
              <a:gd name="T60" fmla="*/ 457 w 1589"/>
              <a:gd name="T61" fmla="*/ 211 h 2169"/>
              <a:gd name="T62" fmla="*/ 592 w 1589"/>
              <a:gd name="T63" fmla="*/ 147 h 2169"/>
              <a:gd name="T64" fmla="*/ 782 w 1589"/>
              <a:gd name="T65" fmla="*/ 96 h 2169"/>
              <a:gd name="T66" fmla="*/ 936 w 1589"/>
              <a:gd name="T67" fmla="*/ 87 h 2169"/>
              <a:gd name="T68" fmla="*/ 1105 w 1589"/>
              <a:gd name="T69" fmla="*/ 108 h 2169"/>
              <a:gd name="T70" fmla="*/ 1373 w 1589"/>
              <a:gd name="T71" fmla="*/ 309 h 2169"/>
              <a:gd name="T72" fmla="*/ 1523 w 1589"/>
              <a:gd name="T73" fmla="*/ 620 h 2169"/>
              <a:gd name="T74" fmla="*/ 1529 w 1589"/>
              <a:gd name="T75" fmla="*/ 754 h 2169"/>
              <a:gd name="T76" fmla="*/ 1439 w 1589"/>
              <a:gd name="T77" fmla="*/ 910 h 2169"/>
              <a:gd name="T78" fmla="*/ 1297 w 1589"/>
              <a:gd name="T79" fmla="*/ 1105 h 2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89" h="2169">
                <a:moveTo>
                  <a:pt x="1589" y="633"/>
                </a:moveTo>
                <a:cubicBezTo>
                  <a:pt x="1589" y="257"/>
                  <a:pt x="1275" y="0"/>
                  <a:pt x="913" y="29"/>
                </a:cubicBezTo>
                <a:cubicBezTo>
                  <a:pt x="552" y="57"/>
                  <a:pt x="378" y="162"/>
                  <a:pt x="302" y="210"/>
                </a:cubicBezTo>
                <a:cubicBezTo>
                  <a:pt x="226" y="257"/>
                  <a:pt x="152" y="341"/>
                  <a:pt x="126" y="393"/>
                </a:cubicBezTo>
                <a:cubicBezTo>
                  <a:pt x="99" y="445"/>
                  <a:pt x="83" y="542"/>
                  <a:pt x="80" y="587"/>
                </a:cubicBezTo>
                <a:cubicBezTo>
                  <a:pt x="77" y="632"/>
                  <a:pt x="82" y="660"/>
                  <a:pt x="89" y="690"/>
                </a:cubicBezTo>
                <a:cubicBezTo>
                  <a:pt x="96" y="720"/>
                  <a:pt x="126" y="769"/>
                  <a:pt x="135" y="806"/>
                </a:cubicBezTo>
                <a:cubicBezTo>
                  <a:pt x="143" y="842"/>
                  <a:pt x="120" y="904"/>
                  <a:pt x="103" y="930"/>
                </a:cubicBezTo>
                <a:cubicBezTo>
                  <a:pt x="87" y="955"/>
                  <a:pt x="29" y="1039"/>
                  <a:pt x="15" y="1060"/>
                </a:cubicBezTo>
                <a:cubicBezTo>
                  <a:pt x="0" y="1081"/>
                  <a:pt x="10" y="1109"/>
                  <a:pt x="20" y="1132"/>
                </a:cubicBezTo>
                <a:cubicBezTo>
                  <a:pt x="30" y="1156"/>
                  <a:pt x="67" y="1165"/>
                  <a:pt x="75" y="1168"/>
                </a:cubicBezTo>
                <a:cubicBezTo>
                  <a:pt x="83" y="1171"/>
                  <a:pt x="96" y="1171"/>
                  <a:pt x="99" y="1174"/>
                </a:cubicBezTo>
                <a:cubicBezTo>
                  <a:pt x="101" y="1177"/>
                  <a:pt x="97" y="1202"/>
                  <a:pt x="92" y="1217"/>
                </a:cubicBezTo>
                <a:cubicBezTo>
                  <a:pt x="88" y="1231"/>
                  <a:pt x="74" y="1247"/>
                  <a:pt x="69" y="1255"/>
                </a:cubicBezTo>
                <a:cubicBezTo>
                  <a:pt x="64" y="1264"/>
                  <a:pt x="72" y="1292"/>
                  <a:pt x="80" y="1309"/>
                </a:cubicBezTo>
                <a:cubicBezTo>
                  <a:pt x="87" y="1326"/>
                  <a:pt x="107" y="1335"/>
                  <a:pt x="107" y="1335"/>
                </a:cubicBezTo>
                <a:cubicBezTo>
                  <a:pt x="107" y="1335"/>
                  <a:pt x="79" y="1358"/>
                  <a:pt x="80" y="1384"/>
                </a:cubicBezTo>
                <a:cubicBezTo>
                  <a:pt x="80" y="1410"/>
                  <a:pt x="84" y="1423"/>
                  <a:pt x="90" y="1427"/>
                </a:cubicBezTo>
                <a:cubicBezTo>
                  <a:pt x="95" y="1431"/>
                  <a:pt x="127" y="1439"/>
                  <a:pt x="135" y="1451"/>
                </a:cubicBezTo>
                <a:cubicBezTo>
                  <a:pt x="143" y="1462"/>
                  <a:pt x="151" y="1473"/>
                  <a:pt x="153" y="1482"/>
                </a:cubicBezTo>
                <a:cubicBezTo>
                  <a:pt x="154" y="1488"/>
                  <a:pt x="150" y="1502"/>
                  <a:pt x="149" y="1511"/>
                </a:cubicBezTo>
                <a:cubicBezTo>
                  <a:pt x="145" y="1553"/>
                  <a:pt x="162" y="1638"/>
                  <a:pt x="229" y="1642"/>
                </a:cubicBezTo>
                <a:cubicBezTo>
                  <a:pt x="282" y="1645"/>
                  <a:pt x="365" y="1614"/>
                  <a:pt x="396" y="1607"/>
                </a:cubicBezTo>
                <a:cubicBezTo>
                  <a:pt x="426" y="1601"/>
                  <a:pt x="559" y="1551"/>
                  <a:pt x="583" y="1567"/>
                </a:cubicBezTo>
                <a:cubicBezTo>
                  <a:pt x="608" y="1584"/>
                  <a:pt x="612" y="1609"/>
                  <a:pt x="619" y="1632"/>
                </a:cubicBezTo>
                <a:cubicBezTo>
                  <a:pt x="627" y="1656"/>
                  <a:pt x="665" y="1773"/>
                  <a:pt x="675" y="1816"/>
                </a:cubicBezTo>
                <a:cubicBezTo>
                  <a:pt x="685" y="1858"/>
                  <a:pt x="708" y="1934"/>
                  <a:pt x="714" y="1957"/>
                </a:cubicBezTo>
                <a:cubicBezTo>
                  <a:pt x="675" y="1967"/>
                  <a:pt x="635" y="2046"/>
                  <a:pt x="630" y="2057"/>
                </a:cubicBezTo>
                <a:cubicBezTo>
                  <a:pt x="609" y="2163"/>
                  <a:pt x="609" y="2163"/>
                  <a:pt x="609" y="2163"/>
                </a:cubicBezTo>
                <a:cubicBezTo>
                  <a:pt x="609" y="2163"/>
                  <a:pt x="697" y="2169"/>
                  <a:pt x="696" y="2163"/>
                </a:cubicBezTo>
                <a:cubicBezTo>
                  <a:pt x="695" y="2158"/>
                  <a:pt x="1263" y="1721"/>
                  <a:pt x="1263" y="1721"/>
                </a:cubicBezTo>
                <a:cubicBezTo>
                  <a:pt x="1299" y="1653"/>
                  <a:pt x="1299" y="1653"/>
                  <a:pt x="1299" y="1653"/>
                </a:cubicBezTo>
                <a:cubicBezTo>
                  <a:pt x="1219" y="1406"/>
                  <a:pt x="1279" y="1307"/>
                  <a:pt x="1355" y="1193"/>
                </a:cubicBezTo>
                <a:cubicBezTo>
                  <a:pt x="1426" y="1087"/>
                  <a:pt x="1589" y="1008"/>
                  <a:pt x="1589" y="633"/>
                </a:cubicBezTo>
                <a:close/>
                <a:moveTo>
                  <a:pt x="1297" y="1119"/>
                </a:moveTo>
                <a:cubicBezTo>
                  <a:pt x="1297" y="1169"/>
                  <a:pt x="1263" y="1211"/>
                  <a:pt x="1216" y="1223"/>
                </a:cubicBezTo>
                <a:cubicBezTo>
                  <a:pt x="1208" y="1245"/>
                  <a:pt x="1187" y="1261"/>
                  <a:pt x="1162" y="1261"/>
                </a:cubicBezTo>
                <a:cubicBezTo>
                  <a:pt x="1129" y="1261"/>
                  <a:pt x="1103" y="1234"/>
                  <a:pt x="1103" y="1202"/>
                </a:cubicBezTo>
                <a:cubicBezTo>
                  <a:pt x="1103" y="1197"/>
                  <a:pt x="1104" y="1191"/>
                  <a:pt x="1106" y="1186"/>
                </a:cubicBezTo>
                <a:cubicBezTo>
                  <a:pt x="1074" y="1176"/>
                  <a:pt x="1051" y="1146"/>
                  <a:pt x="1051" y="1111"/>
                </a:cubicBezTo>
                <a:cubicBezTo>
                  <a:pt x="1051" y="1107"/>
                  <a:pt x="1052" y="1103"/>
                  <a:pt x="1052" y="1099"/>
                </a:cubicBezTo>
                <a:cubicBezTo>
                  <a:pt x="1010" y="1087"/>
                  <a:pt x="978" y="1050"/>
                  <a:pt x="975" y="1004"/>
                </a:cubicBezTo>
                <a:cubicBezTo>
                  <a:pt x="946" y="1001"/>
                  <a:pt x="920" y="993"/>
                  <a:pt x="895" y="981"/>
                </a:cubicBezTo>
                <a:cubicBezTo>
                  <a:pt x="871" y="990"/>
                  <a:pt x="845" y="995"/>
                  <a:pt x="818" y="995"/>
                </a:cubicBezTo>
                <a:cubicBezTo>
                  <a:pt x="738" y="995"/>
                  <a:pt x="668" y="952"/>
                  <a:pt x="631" y="887"/>
                </a:cubicBezTo>
                <a:cubicBezTo>
                  <a:pt x="631" y="887"/>
                  <a:pt x="630" y="887"/>
                  <a:pt x="630" y="887"/>
                </a:cubicBezTo>
                <a:cubicBezTo>
                  <a:pt x="586" y="887"/>
                  <a:pt x="551" y="852"/>
                  <a:pt x="551" y="809"/>
                </a:cubicBezTo>
                <a:cubicBezTo>
                  <a:pt x="551" y="809"/>
                  <a:pt x="551" y="809"/>
                  <a:pt x="551" y="808"/>
                </a:cubicBezTo>
                <a:cubicBezTo>
                  <a:pt x="549" y="809"/>
                  <a:pt x="547" y="809"/>
                  <a:pt x="545" y="809"/>
                </a:cubicBezTo>
                <a:cubicBezTo>
                  <a:pt x="502" y="809"/>
                  <a:pt x="465" y="787"/>
                  <a:pt x="442" y="755"/>
                </a:cubicBezTo>
                <a:cubicBezTo>
                  <a:pt x="433" y="758"/>
                  <a:pt x="424" y="760"/>
                  <a:pt x="414" y="760"/>
                </a:cubicBezTo>
                <a:cubicBezTo>
                  <a:pt x="380" y="760"/>
                  <a:pt x="352" y="738"/>
                  <a:pt x="341" y="708"/>
                </a:cubicBezTo>
                <a:cubicBezTo>
                  <a:pt x="327" y="713"/>
                  <a:pt x="312" y="716"/>
                  <a:pt x="297" y="716"/>
                </a:cubicBezTo>
                <a:cubicBezTo>
                  <a:pt x="227" y="716"/>
                  <a:pt x="171" y="660"/>
                  <a:pt x="171" y="590"/>
                </a:cubicBezTo>
                <a:cubicBezTo>
                  <a:pt x="171" y="559"/>
                  <a:pt x="183" y="530"/>
                  <a:pt x="202" y="508"/>
                </a:cubicBezTo>
                <a:cubicBezTo>
                  <a:pt x="199" y="500"/>
                  <a:pt x="198" y="491"/>
                  <a:pt x="198" y="482"/>
                </a:cubicBezTo>
                <a:cubicBezTo>
                  <a:pt x="198" y="450"/>
                  <a:pt x="217" y="422"/>
                  <a:pt x="244" y="410"/>
                </a:cubicBezTo>
                <a:cubicBezTo>
                  <a:pt x="244" y="410"/>
                  <a:pt x="244" y="409"/>
                  <a:pt x="244" y="409"/>
                </a:cubicBezTo>
                <a:cubicBezTo>
                  <a:pt x="244" y="340"/>
                  <a:pt x="300" y="283"/>
                  <a:pt x="370" y="283"/>
                </a:cubicBezTo>
                <a:cubicBezTo>
                  <a:pt x="370" y="283"/>
                  <a:pt x="370" y="283"/>
                  <a:pt x="370" y="283"/>
                </a:cubicBezTo>
                <a:cubicBezTo>
                  <a:pt x="370" y="282"/>
                  <a:pt x="370" y="281"/>
                  <a:pt x="370" y="280"/>
                </a:cubicBezTo>
                <a:cubicBezTo>
                  <a:pt x="370" y="236"/>
                  <a:pt x="414" y="211"/>
                  <a:pt x="457" y="211"/>
                </a:cubicBezTo>
                <a:cubicBezTo>
                  <a:pt x="470" y="211"/>
                  <a:pt x="481" y="214"/>
                  <a:pt x="492" y="219"/>
                </a:cubicBezTo>
                <a:cubicBezTo>
                  <a:pt x="514" y="181"/>
                  <a:pt x="545" y="147"/>
                  <a:pt x="592" y="147"/>
                </a:cubicBezTo>
                <a:cubicBezTo>
                  <a:pt x="609" y="147"/>
                  <a:pt x="626" y="151"/>
                  <a:pt x="641" y="157"/>
                </a:cubicBezTo>
                <a:cubicBezTo>
                  <a:pt x="679" y="125"/>
                  <a:pt x="728" y="96"/>
                  <a:pt x="782" y="96"/>
                </a:cubicBezTo>
                <a:cubicBezTo>
                  <a:pt x="817" y="96"/>
                  <a:pt x="841" y="99"/>
                  <a:pt x="871" y="114"/>
                </a:cubicBezTo>
                <a:cubicBezTo>
                  <a:pt x="888" y="105"/>
                  <a:pt x="916" y="87"/>
                  <a:pt x="936" y="87"/>
                </a:cubicBezTo>
                <a:cubicBezTo>
                  <a:pt x="980" y="87"/>
                  <a:pt x="1011" y="86"/>
                  <a:pt x="1033" y="120"/>
                </a:cubicBezTo>
                <a:cubicBezTo>
                  <a:pt x="1046" y="111"/>
                  <a:pt x="1088" y="108"/>
                  <a:pt x="1105" y="108"/>
                </a:cubicBezTo>
                <a:cubicBezTo>
                  <a:pt x="1139" y="108"/>
                  <a:pt x="1188" y="156"/>
                  <a:pt x="1199" y="186"/>
                </a:cubicBezTo>
                <a:cubicBezTo>
                  <a:pt x="1279" y="152"/>
                  <a:pt x="1357" y="225"/>
                  <a:pt x="1373" y="309"/>
                </a:cubicBezTo>
                <a:cubicBezTo>
                  <a:pt x="1432" y="305"/>
                  <a:pt x="1485" y="391"/>
                  <a:pt x="1462" y="442"/>
                </a:cubicBezTo>
                <a:cubicBezTo>
                  <a:pt x="1513" y="483"/>
                  <a:pt x="1523" y="549"/>
                  <a:pt x="1523" y="620"/>
                </a:cubicBezTo>
                <a:cubicBezTo>
                  <a:pt x="1523" y="645"/>
                  <a:pt x="1519" y="669"/>
                  <a:pt x="1512" y="692"/>
                </a:cubicBezTo>
                <a:cubicBezTo>
                  <a:pt x="1522" y="710"/>
                  <a:pt x="1529" y="731"/>
                  <a:pt x="1529" y="754"/>
                </a:cubicBezTo>
                <a:cubicBezTo>
                  <a:pt x="1529" y="814"/>
                  <a:pt x="1487" y="864"/>
                  <a:pt x="1432" y="877"/>
                </a:cubicBezTo>
                <a:cubicBezTo>
                  <a:pt x="1437" y="887"/>
                  <a:pt x="1439" y="898"/>
                  <a:pt x="1439" y="910"/>
                </a:cubicBezTo>
                <a:cubicBezTo>
                  <a:pt x="1439" y="946"/>
                  <a:pt x="1415" y="976"/>
                  <a:pt x="1383" y="985"/>
                </a:cubicBezTo>
                <a:cubicBezTo>
                  <a:pt x="1381" y="1040"/>
                  <a:pt x="1346" y="1087"/>
                  <a:pt x="1297" y="1105"/>
                </a:cubicBezTo>
                <a:cubicBezTo>
                  <a:pt x="1297" y="1110"/>
                  <a:pt x="1297" y="1114"/>
                  <a:pt x="1297" y="111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n>
                <a:solidFill>
                  <a:schemeClr val="accent2"/>
                </a:solidFill>
              </a:ln>
              <a:solidFill>
                <a:srgbClr val="373737"/>
              </a:solidFill>
              <a:latin typeface="Gotham Light"/>
              <a:cs typeface="Gotham Light"/>
            </a:endParaRPr>
          </a:p>
        </p:txBody>
      </p:sp>
      <p:sp>
        <p:nvSpPr>
          <p:cNvPr id="25" name="Espace réservé du numéro de diapositive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6284536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52" grpId="0" animBg="1"/>
      <p:bldP spid="51" grpId="0" animBg="1"/>
      <p:bldP spid="50" grpId="0" animBg="1"/>
      <p:bldP spid="31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42" name="Picture 2" descr="Drift-Benefits-Online-Chat-v-Chatbot-Oct2019 - Marketing Charts | Chatbot,  Infographic marketing, Marketi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0996" y="1200882"/>
            <a:ext cx="9959095" cy="5657118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506729" y="388590"/>
            <a:ext cx="94067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Product-Service Description (Features- Benefits chart)</a:t>
            </a:r>
            <a:endParaRPr lang="en-US" sz="280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15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dirty="0" err="1" smtClean="0"/>
              <a:t>Process</a:t>
            </a:r>
            <a:r>
              <a:rPr lang="fr-FR" sz="2800" dirty="0" smtClean="0"/>
              <a:t> Description </a:t>
            </a:r>
            <a:endParaRPr lang="fr-FR" sz="2800" dirty="0"/>
          </a:p>
        </p:txBody>
      </p:sp>
      <p:sp>
        <p:nvSpPr>
          <p:cNvPr id="3" name="Rectangle 2"/>
          <p:cNvSpPr/>
          <p:nvPr/>
        </p:nvSpPr>
        <p:spPr>
          <a:xfrm>
            <a:off x="4896793" y="3244334"/>
            <a:ext cx="18902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err="1" smtClean="0"/>
              <a:t>Blasset</a:t>
            </a:r>
            <a:r>
              <a:rPr lang="fr-FR" dirty="0" smtClean="0"/>
              <a:t> el </a:t>
            </a:r>
            <a:r>
              <a:rPr lang="fr-FR" dirty="0" err="1" smtClean="0"/>
              <a:t>video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16</a:t>
            </a:fld>
            <a:endParaRPr lang="fr-FR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onut 29"/>
          <p:cNvSpPr/>
          <p:nvPr/>
        </p:nvSpPr>
        <p:spPr>
          <a:xfrm>
            <a:off x="4337111" y="2444890"/>
            <a:ext cx="3528392" cy="3528392"/>
          </a:xfrm>
          <a:prstGeom prst="donut">
            <a:avLst>
              <a:gd name="adj" fmla="val 19035"/>
            </a:avLst>
          </a:prstGeom>
          <a:solidFill>
            <a:schemeClr val="accent5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Donut 28"/>
          <p:cNvSpPr/>
          <p:nvPr/>
        </p:nvSpPr>
        <p:spPr>
          <a:xfrm>
            <a:off x="4337111" y="1856825"/>
            <a:ext cx="3528392" cy="3528392"/>
          </a:xfrm>
          <a:prstGeom prst="donut">
            <a:avLst>
              <a:gd name="adj" fmla="val 19035"/>
            </a:avLst>
          </a:prstGeom>
          <a:solidFill>
            <a:schemeClr val="accent3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Donut 27"/>
          <p:cNvSpPr/>
          <p:nvPr/>
        </p:nvSpPr>
        <p:spPr>
          <a:xfrm>
            <a:off x="4326498" y="1268760"/>
            <a:ext cx="3528392" cy="3528392"/>
          </a:xfrm>
          <a:prstGeom prst="donut">
            <a:avLst>
              <a:gd name="adj" fmla="val 19035"/>
            </a:avLst>
          </a:prstGeom>
          <a:solidFill>
            <a:schemeClr val="accent1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2963867" y="2541576"/>
            <a:ext cx="982760" cy="98276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4" name="Oval 33"/>
          <p:cNvSpPr/>
          <p:nvPr/>
        </p:nvSpPr>
        <p:spPr>
          <a:xfrm>
            <a:off x="8542133" y="3129641"/>
            <a:ext cx="982760" cy="98276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5" name="Oval 34"/>
          <p:cNvSpPr/>
          <p:nvPr/>
        </p:nvSpPr>
        <p:spPr>
          <a:xfrm>
            <a:off x="2963867" y="3717706"/>
            <a:ext cx="982760" cy="98276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9" name="TextBox 38"/>
          <p:cNvSpPr txBox="1"/>
          <p:nvPr/>
        </p:nvSpPr>
        <p:spPr>
          <a:xfrm>
            <a:off x="1454225" y="2617458"/>
            <a:ext cx="136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/>
              <a:t>Part 3</a:t>
            </a:r>
            <a:endParaRPr lang="en-US" sz="1400" dirty="0"/>
          </a:p>
        </p:txBody>
      </p:sp>
      <p:sp>
        <p:nvSpPr>
          <p:cNvPr id="40" name="TextBox 39"/>
          <p:cNvSpPr txBox="1"/>
          <p:nvPr/>
        </p:nvSpPr>
        <p:spPr>
          <a:xfrm>
            <a:off x="9710384" y="3205523"/>
            <a:ext cx="136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/>
              <a:t>Part 2</a:t>
            </a:r>
            <a:endParaRPr lang="en-US" sz="1400" dirty="0"/>
          </a:p>
        </p:txBody>
      </p:sp>
      <p:sp>
        <p:nvSpPr>
          <p:cNvPr id="41" name="TextBox 40"/>
          <p:cNvSpPr txBox="1"/>
          <p:nvPr/>
        </p:nvSpPr>
        <p:spPr>
          <a:xfrm>
            <a:off x="1454225" y="3793588"/>
            <a:ext cx="136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/>
              <a:t>Part 1</a:t>
            </a:r>
            <a:endParaRPr lang="en-US" sz="1400" dirty="0"/>
          </a:p>
        </p:txBody>
      </p:sp>
      <p:sp>
        <p:nvSpPr>
          <p:cNvPr id="43" name="Freeform 26"/>
          <p:cNvSpPr>
            <a:spLocks noEditPoints="1"/>
          </p:cNvSpPr>
          <p:nvPr/>
        </p:nvSpPr>
        <p:spPr bwMode="auto">
          <a:xfrm>
            <a:off x="3203364" y="2786363"/>
            <a:ext cx="503767" cy="493187"/>
          </a:xfrm>
          <a:custGeom>
            <a:avLst/>
            <a:gdLst>
              <a:gd name="T0" fmla="*/ 397 w 521"/>
              <a:gd name="T1" fmla="*/ 294 h 510"/>
              <a:gd name="T2" fmla="*/ 386 w 521"/>
              <a:gd name="T3" fmla="*/ 283 h 510"/>
              <a:gd name="T4" fmla="*/ 371 w 521"/>
              <a:gd name="T5" fmla="*/ 297 h 510"/>
              <a:gd name="T6" fmla="*/ 343 w 521"/>
              <a:gd name="T7" fmla="*/ 326 h 510"/>
              <a:gd name="T8" fmla="*/ 415 w 521"/>
              <a:gd name="T9" fmla="*/ 161 h 510"/>
              <a:gd name="T10" fmla="*/ 492 w 521"/>
              <a:gd name="T11" fmla="*/ 140 h 510"/>
              <a:gd name="T12" fmla="*/ 507 w 521"/>
              <a:gd name="T13" fmla="*/ 52 h 510"/>
              <a:gd name="T14" fmla="*/ 466 w 521"/>
              <a:gd name="T15" fmla="*/ 88 h 510"/>
              <a:gd name="T16" fmla="*/ 428 w 521"/>
              <a:gd name="T17" fmla="*/ 50 h 510"/>
              <a:gd name="T18" fmla="*/ 463 w 521"/>
              <a:gd name="T19" fmla="*/ 9 h 510"/>
              <a:gd name="T20" fmla="*/ 434 w 521"/>
              <a:gd name="T21" fmla="*/ 0 h 510"/>
              <a:gd name="T22" fmla="*/ 355 w 521"/>
              <a:gd name="T23" fmla="*/ 101 h 510"/>
              <a:gd name="T24" fmla="*/ 124 w 521"/>
              <a:gd name="T25" fmla="*/ 107 h 510"/>
              <a:gd name="T26" fmla="*/ 134 w 521"/>
              <a:gd name="T27" fmla="*/ 85 h 510"/>
              <a:gd name="T28" fmla="*/ 46 w 521"/>
              <a:gd name="T29" fmla="*/ 8 h 510"/>
              <a:gd name="T30" fmla="*/ 12 w 521"/>
              <a:gd name="T31" fmla="*/ 45 h 510"/>
              <a:gd name="T32" fmla="*/ 91 w 521"/>
              <a:gd name="T33" fmla="*/ 128 h 510"/>
              <a:gd name="T34" fmla="*/ 102 w 521"/>
              <a:gd name="T35" fmla="*/ 128 h 510"/>
              <a:gd name="T36" fmla="*/ 225 w 521"/>
              <a:gd name="T37" fmla="*/ 230 h 510"/>
              <a:gd name="T38" fmla="*/ 88 w 521"/>
              <a:gd name="T39" fmla="*/ 346 h 510"/>
              <a:gd name="T40" fmla="*/ 9 w 521"/>
              <a:gd name="T41" fmla="*/ 452 h 510"/>
              <a:gd name="T42" fmla="*/ 23 w 521"/>
              <a:gd name="T43" fmla="*/ 455 h 510"/>
              <a:gd name="T44" fmla="*/ 86 w 521"/>
              <a:gd name="T45" fmla="*/ 430 h 510"/>
              <a:gd name="T46" fmla="*/ 60 w 521"/>
              <a:gd name="T47" fmla="*/ 493 h 510"/>
              <a:gd name="T48" fmla="*/ 64 w 521"/>
              <a:gd name="T49" fmla="*/ 506 h 510"/>
              <a:gd name="T50" fmla="*/ 145 w 521"/>
              <a:gd name="T51" fmla="*/ 486 h 510"/>
              <a:gd name="T52" fmla="*/ 285 w 521"/>
              <a:gd name="T53" fmla="*/ 291 h 510"/>
              <a:gd name="T54" fmla="*/ 288 w 521"/>
              <a:gd name="T55" fmla="*/ 380 h 510"/>
              <a:gd name="T56" fmla="*/ 294 w 521"/>
              <a:gd name="T57" fmla="*/ 394 h 510"/>
              <a:gd name="T58" fmla="*/ 309 w 521"/>
              <a:gd name="T59" fmla="*/ 382 h 510"/>
              <a:gd name="T60" fmla="*/ 452 w 521"/>
              <a:gd name="T61" fmla="*/ 502 h 510"/>
              <a:gd name="T62" fmla="*/ 508 w 521"/>
              <a:gd name="T63" fmla="*/ 447 h 510"/>
              <a:gd name="T64" fmla="*/ 388 w 521"/>
              <a:gd name="T65" fmla="*/ 303 h 510"/>
              <a:gd name="T66" fmla="*/ 31 w 521"/>
              <a:gd name="T67" fmla="*/ 45 h 510"/>
              <a:gd name="T68" fmla="*/ 117 w 521"/>
              <a:gd name="T69" fmla="*/ 91 h 510"/>
              <a:gd name="T70" fmla="*/ 151 w 521"/>
              <a:gd name="T71" fmla="*/ 409 h 510"/>
              <a:gd name="T72" fmla="*/ 88 w 521"/>
              <a:gd name="T73" fmla="*/ 494 h 510"/>
              <a:gd name="T74" fmla="*/ 108 w 521"/>
              <a:gd name="T75" fmla="*/ 468 h 510"/>
              <a:gd name="T76" fmla="*/ 100 w 521"/>
              <a:gd name="T77" fmla="*/ 421 h 510"/>
              <a:gd name="T78" fmla="*/ 55 w 521"/>
              <a:gd name="T79" fmla="*/ 406 h 510"/>
              <a:gd name="T80" fmla="*/ 22 w 521"/>
              <a:gd name="T81" fmla="*/ 433 h 510"/>
              <a:gd name="T82" fmla="*/ 88 w 521"/>
              <a:gd name="T83" fmla="*/ 362 h 510"/>
              <a:gd name="T84" fmla="*/ 115 w 521"/>
              <a:gd name="T85" fmla="*/ 363 h 510"/>
              <a:gd name="T86" fmla="*/ 371 w 521"/>
              <a:gd name="T87" fmla="*/ 101 h 510"/>
              <a:gd name="T88" fmla="*/ 434 w 521"/>
              <a:gd name="T89" fmla="*/ 16 h 510"/>
              <a:gd name="T90" fmla="*/ 414 w 521"/>
              <a:gd name="T91" fmla="*/ 42 h 510"/>
              <a:gd name="T92" fmla="*/ 421 w 521"/>
              <a:gd name="T93" fmla="*/ 88 h 510"/>
              <a:gd name="T94" fmla="*/ 467 w 521"/>
              <a:gd name="T95" fmla="*/ 104 h 510"/>
              <a:gd name="T96" fmla="*/ 500 w 521"/>
              <a:gd name="T97" fmla="*/ 76 h 510"/>
              <a:gd name="T98" fmla="*/ 434 w 521"/>
              <a:gd name="T99" fmla="*/ 147 h 510"/>
              <a:gd name="T100" fmla="*/ 407 w 521"/>
              <a:gd name="T101" fmla="*/ 147 h 510"/>
              <a:gd name="T102" fmla="*/ 151 w 521"/>
              <a:gd name="T103" fmla="*/ 409 h 510"/>
              <a:gd name="T104" fmla="*/ 424 w 521"/>
              <a:gd name="T105" fmla="*/ 475 h 510"/>
              <a:gd name="T106" fmla="*/ 377 w 521"/>
              <a:gd name="T107" fmla="*/ 314 h 510"/>
              <a:gd name="T108" fmla="*/ 492 w 521"/>
              <a:gd name="T109" fmla="*/ 44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21" h="510">
                <a:moveTo>
                  <a:pt x="388" y="303"/>
                </a:moveTo>
                <a:cubicBezTo>
                  <a:pt x="397" y="294"/>
                  <a:pt x="397" y="294"/>
                  <a:pt x="397" y="294"/>
                </a:cubicBezTo>
                <a:cubicBezTo>
                  <a:pt x="400" y="291"/>
                  <a:pt x="400" y="286"/>
                  <a:pt x="397" y="283"/>
                </a:cubicBezTo>
                <a:cubicBezTo>
                  <a:pt x="394" y="279"/>
                  <a:pt x="389" y="279"/>
                  <a:pt x="386" y="283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71" y="297"/>
                  <a:pt x="371" y="297"/>
                  <a:pt x="371" y="297"/>
                </a:cubicBezTo>
                <a:cubicBezTo>
                  <a:pt x="343" y="326"/>
                  <a:pt x="343" y="326"/>
                  <a:pt x="343" y="326"/>
                </a:cubicBezTo>
                <a:cubicBezTo>
                  <a:pt x="297" y="280"/>
                  <a:pt x="297" y="280"/>
                  <a:pt x="297" y="280"/>
                </a:cubicBezTo>
                <a:cubicBezTo>
                  <a:pt x="415" y="161"/>
                  <a:pt x="415" y="161"/>
                  <a:pt x="415" y="161"/>
                </a:cubicBezTo>
                <a:cubicBezTo>
                  <a:pt x="421" y="163"/>
                  <a:pt x="428" y="163"/>
                  <a:pt x="434" y="163"/>
                </a:cubicBezTo>
                <a:cubicBezTo>
                  <a:pt x="456" y="163"/>
                  <a:pt x="476" y="155"/>
                  <a:pt x="492" y="140"/>
                </a:cubicBezTo>
                <a:cubicBezTo>
                  <a:pt x="513" y="118"/>
                  <a:pt x="521" y="87"/>
                  <a:pt x="512" y="58"/>
                </a:cubicBezTo>
                <a:cubicBezTo>
                  <a:pt x="512" y="55"/>
                  <a:pt x="509" y="53"/>
                  <a:pt x="507" y="52"/>
                </a:cubicBezTo>
                <a:cubicBezTo>
                  <a:pt x="504" y="52"/>
                  <a:pt x="501" y="53"/>
                  <a:pt x="499" y="55"/>
                </a:cubicBezTo>
                <a:cubicBezTo>
                  <a:pt x="466" y="88"/>
                  <a:pt x="466" y="88"/>
                  <a:pt x="466" y="88"/>
                </a:cubicBezTo>
                <a:cubicBezTo>
                  <a:pt x="436" y="80"/>
                  <a:pt x="436" y="80"/>
                  <a:pt x="436" y="80"/>
                </a:cubicBezTo>
                <a:cubicBezTo>
                  <a:pt x="428" y="50"/>
                  <a:pt x="428" y="50"/>
                  <a:pt x="428" y="50"/>
                </a:cubicBezTo>
                <a:cubicBezTo>
                  <a:pt x="461" y="17"/>
                  <a:pt x="461" y="17"/>
                  <a:pt x="461" y="17"/>
                </a:cubicBezTo>
                <a:cubicBezTo>
                  <a:pt x="463" y="15"/>
                  <a:pt x="464" y="12"/>
                  <a:pt x="463" y="9"/>
                </a:cubicBezTo>
                <a:cubicBezTo>
                  <a:pt x="463" y="6"/>
                  <a:pt x="461" y="4"/>
                  <a:pt x="458" y="3"/>
                </a:cubicBezTo>
                <a:cubicBezTo>
                  <a:pt x="450" y="1"/>
                  <a:pt x="442" y="0"/>
                  <a:pt x="434" y="0"/>
                </a:cubicBezTo>
                <a:cubicBezTo>
                  <a:pt x="412" y="0"/>
                  <a:pt x="392" y="8"/>
                  <a:pt x="376" y="24"/>
                </a:cubicBezTo>
                <a:cubicBezTo>
                  <a:pt x="356" y="44"/>
                  <a:pt x="348" y="73"/>
                  <a:pt x="355" y="101"/>
                </a:cubicBezTo>
                <a:cubicBezTo>
                  <a:pt x="236" y="219"/>
                  <a:pt x="236" y="219"/>
                  <a:pt x="236" y="219"/>
                </a:cubicBezTo>
                <a:cubicBezTo>
                  <a:pt x="124" y="107"/>
                  <a:pt x="124" y="107"/>
                  <a:pt x="124" y="107"/>
                </a:cubicBezTo>
                <a:cubicBezTo>
                  <a:pt x="134" y="97"/>
                  <a:pt x="134" y="97"/>
                  <a:pt x="134" y="97"/>
                </a:cubicBezTo>
                <a:cubicBezTo>
                  <a:pt x="137" y="93"/>
                  <a:pt x="137" y="88"/>
                  <a:pt x="134" y="85"/>
                </a:cubicBezTo>
                <a:cubicBezTo>
                  <a:pt x="57" y="8"/>
                  <a:pt x="57" y="8"/>
                  <a:pt x="57" y="8"/>
                </a:cubicBezTo>
                <a:cubicBezTo>
                  <a:pt x="54" y="5"/>
                  <a:pt x="49" y="5"/>
                  <a:pt x="46" y="8"/>
                </a:cubicBezTo>
                <a:cubicBezTo>
                  <a:pt x="14" y="40"/>
                  <a:pt x="14" y="40"/>
                  <a:pt x="14" y="40"/>
                </a:cubicBezTo>
                <a:cubicBezTo>
                  <a:pt x="12" y="41"/>
                  <a:pt x="12" y="43"/>
                  <a:pt x="12" y="45"/>
                </a:cubicBezTo>
                <a:cubicBezTo>
                  <a:pt x="12" y="47"/>
                  <a:pt x="12" y="50"/>
                  <a:pt x="14" y="51"/>
                </a:cubicBezTo>
                <a:cubicBezTo>
                  <a:pt x="91" y="128"/>
                  <a:pt x="91" y="128"/>
                  <a:pt x="91" y="128"/>
                </a:cubicBezTo>
                <a:cubicBezTo>
                  <a:pt x="93" y="130"/>
                  <a:pt x="95" y="131"/>
                  <a:pt x="97" y="131"/>
                </a:cubicBezTo>
                <a:cubicBezTo>
                  <a:pt x="99" y="131"/>
                  <a:pt x="101" y="130"/>
                  <a:pt x="102" y="128"/>
                </a:cubicBezTo>
                <a:cubicBezTo>
                  <a:pt x="113" y="118"/>
                  <a:pt x="113" y="118"/>
                  <a:pt x="113" y="118"/>
                </a:cubicBezTo>
                <a:cubicBezTo>
                  <a:pt x="225" y="230"/>
                  <a:pt x="225" y="230"/>
                  <a:pt x="225" y="230"/>
                </a:cubicBezTo>
                <a:cubicBezTo>
                  <a:pt x="107" y="349"/>
                  <a:pt x="107" y="349"/>
                  <a:pt x="107" y="349"/>
                </a:cubicBezTo>
                <a:cubicBezTo>
                  <a:pt x="100" y="347"/>
                  <a:pt x="94" y="346"/>
                  <a:pt x="88" y="346"/>
                </a:cubicBezTo>
                <a:cubicBezTo>
                  <a:pt x="66" y="346"/>
                  <a:pt x="45" y="355"/>
                  <a:pt x="30" y="370"/>
                </a:cubicBezTo>
                <a:cubicBezTo>
                  <a:pt x="8" y="392"/>
                  <a:pt x="0" y="423"/>
                  <a:pt x="9" y="452"/>
                </a:cubicBezTo>
                <a:cubicBezTo>
                  <a:pt x="10" y="455"/>
                  <a:pt x="12" y="457"/>
                  <a:pt x="15" y="457"/>
                </a:cubicBezTo>
                <a:cubicBezTo>
                  <a:pt x="18" y="458"/>
                  <a:pt x="21" y="457"/>
                  <a:pt x="23" y="455"/>
                </a:cubicBezTo>
                <a:cubicBezTo>
                  <a:pt x="56" y="422"/>
                  <a:pt x="56" y="422"/>
                  <a:pt x="56" y="422"/>
                </a:cubicBezTo>
                <a:cubicBezTo>
                  <a:pt x="86" y="430"/>
                  <a:pt x="86" y="430"/>
                  <a:pt x="86" y="430"/>
                </a:cubicBezTo>
                <a:cubicBezTo>
                  <a:pt x="93" y="460"/>
                  <a:pt x="93" y="460"/>
                  <a:pt x="93" y="460"/>
                </a:cubicBezTo>
                <a:cubicBezTo>
                  <a:pt x="60" y="493"/>
                  <a:pt x="60" y="493"/>
                  <a:pt x="60" y="493"/>
                </a:cubicBezTo>
                <a:cubicBezTo>
                  <a:pt x="58" y="495"/>
                  <a:pt x="58" y="498"/>
                  <a:pt x="58" y="501"/>
                </a:cubicBezTo>
                <a:cubicBezTo>
                  <a:pt x="59" y="503"/>
                  <a:pt x="61" y="506"/>
                  <a:pt x="64" y="506"/>
                </a:cubicBezTo>
                <a:cubicBezTo>
                  <a:pt x="71" y="509"/>
                  <a:pt x="79" y="510"/>
                  <a:pt x="88" y="510"/>
                </a:cubicBezTo>
                <a:cubicBezTo>
                  <a:pt x="109" y="510"/>
                  <a:pt x="130" y="502"/>
                  <a:pt x="145" y="486"/>
                </a:cubicBezTo>
                <a:cubicBezTo>
                  <a:pt x="166" y="466"/>
                  <a:pt x="174" y="437"/>
                  <a:pt x="167" y="409"/>
                </a:cubicBezTo>
                <a:cubicBezTo>
                  <a:pt x="285" y="291"/>
                  <a:pt x="285" y="291"/>
                  <a:pt x="285" y="291"/>
                </a:cubicBezTo>
                <a:cubicBezTo>
                  <a:pt x="331" y="337"/>
                  <a:pt x="331" y="337"/>
                  <a:pt x="331" y="337"/>
                </a:cubicBezTo>
                <a:cubicBezTo>
                  <a:pt x="288" y="380"/>
                  <a:pt x="288" y="380"/>
                  <a:pt x="288" y="380"/>
                </a:cubicBezTo>
                <a:cubicBezTo>
                  <a:pt x="285" y="383"/>
                  <a:pt x="285" y="388"/>
                  <a:pt x="288" y="391"/>
                </a:cubicBezTo>
                <a:cubicBezTo>
                  <a:pt x="290" y="393"/>
                  <a:pt x="292" y="394"/>
                  <a:pt x="294" y="394"/>
                </a:cubicBezTo>
                <a:cubicBezTo>
                  <a:pt x="296" y="394"/>
                  <a:pt x="298" y="393"/>
                  <a:pt x="300" y="391"/>
                </a:cubicBezTo>
                <a:cubicBezTo>
                  <a:pt x="309" y="382"/>
                  <a:pt x="309" y="382"/>
                  <a:pt x="309" y="382"/>
                </a:cubicBezTo>
                <a:cubicBezTo>
                  <a:pt x="413" y="486"/>
                  <a:pt x="413" y="486"/>
                  <a:pt x="413" y="486"/>
                </a:cubicBezTo>
                <a:cubicBezTo>
                  <a:pt x="424" y="497"/>
                  <a:pt x="438" y="502"/>
                  <a:pt x="452" y="502"/>
                </a:cubicBezTo>
                <a:cubicBezTo>
                  <a:pt x="467" y="502"/>
                  <a:pt x="481" y="497"/>
                  <a:pt x="492" y="486"/>
                </a:cubicBezTo>
                <a:cubicBezTo>
                  <a:pt x="502" y="475"/>
                  <a:pt x="508" y="461"/>
                  <a:pt x="508" y="447"/>
                </a:cubicBezTo>
                <a:cubicBezTo>
                  <a:pt x="508" y="432"/>
                  <a:pt x="502" y="418"/>
                  <a:pt x="492" y="407"/>
                </a:cubicBezTo>
                <a:lnTo>
                  <a:pt x="388" y="303"/>
                </a:lnTo>
                <a:close/>
                <a:moveTo>
                  <a:pt x="97" y="111"/>
                </a:moveTo>
                <a:cubicBezTo>
                  <a:pt x="31" y="45"/>
                  <a:pt x="31" y="45"/>
                  <a:pt x="31" y="45"/>
                </a:cubicBezTo>
                <a:cubicBezTo>
                  <a:pt x="51" y="25"/>
                  <a:pt x="51" y="25"/>
                  <a:pt x="51" y="25"/>
                </a:cubicBezTo>
                <a:cubicBezTo>
                  <a:pt x="117" y="91"/>
                  <a:pt x="117" y="91"/>
                  <a:pt x="117" y="91"/>
                </a:cubicBezTo>
                <a:lnTo>
                  <a:pt x="97" y="111"/>
                </a:lnTo>
                <a:close/>
                <a:moveTo>
                  <a:pt x="151" y="409"/>
                </a:moveTo>
                <a:cubicBezTo>
                  <a:pt x="158" y="432"/>
                  <a:pt x="151" y="458"/>
                  <a:pt x="134" y="475"/>
                </a:cubicBezTo>
                <a:cubicBezTo>
                  <a:pt x="122" y="487"/>
                  <a:pt x="105" y="494"/>
                  <a:pt x="88" y="494"/>
                </a:cubicBezTo>
                <a:cubicBezTo>
                  <a:pt x="86" y="494"/>
                  <a:pt x="84" y="494"/>
                  <a:pt x="82" y="494"/>
                </a:cubicBezTo>
                <a:cubicBezTo>
                  <a:pt x="108" y="468"/>
                  <a:pt x="108" y="468"/>
                  <a:pt x="108" y="468"/>
                </a:cubicBezTo>
                <a:cubicBezTo>
                  <a:pt x="110" y="466"/>
                  <a:pt x="111" y="463"/>
                  <a:pt x="110" y="461"/>
                </a:cubicBezTo>
                <a:cubicBezTo>
                  <a:pt x="100" y="421"/>
                  <a:pt x="100" y="421"/>
                  <a:pt x="100" y="421"/>
                </a:cubicBezTo>
                <a:cubicBezTo>
                  <a:pt x="99" y="419"/>
                  <a:pt x="97" y="416"/>
                  <a:pt x="94" y="416"/>
                </a:cubicBezTo>
                <a:cubicBezTo>
                  <a:pt x="55" y="406"/>
                  <a:pt x="55" y="406"/>
                  <a:pt x="55" y="406"/>
                </a:cubicBezTo>
                <a:cubicBezTo>
                  <a:pt x="52" y="405"/>
                  <a:pt x="49" y="406"/>
                  <a:pt x="47" y="408"/>
                </a:cubicBezTo>
                <a:cubicBezTo>
                  <a:pt x="22" y="433"/>
                  <a:pt x="22" y="433"/>
                  <a:pt x="22" y="433"/>
                </a:cubicBezTo>
                <a:cubicBezTo>
                  <a:pt x="20" y="414"/>
                  <a:pt x="27" y="395"/>
                  <a:pt x="41" y="382"/>
                </a:cubicBezTo>
                <a:cubicBezTo>
                  <a:pt x="53" y="369"/>
                  <a:pt x="70" y="362"/>
                  <a:pt x="88" y="362"/>
                </a:cubicBezTo>
                <a:cubicBezTo>
                  <a:pt x="94" y="362"/>
                  <a:pt x="101" y="363"/>
                  <a:pt x="107" y="365"/>
                </a:cubicBezTo>
                <a:cubicBezTo>
                  <a:pt x="110" y="366"/>
                  <a:pt x="113" y="365"/>
                  <a:pt x="115" y="363"/>
                </a:cubicBezTo>
                <a:cubicBezTo>
                  <a:pt x="369" y="109"/>
                  <a:pt x="369" y="109"/>
                  <a:pt x="369" y="109"/>
                </a:cubicBezTo>
                <a:cubicBezTo>
                  <a:pt x="371" y="107"/>
                  <a:pt x="372" y="104"/>
                  <a:pt x="371" y="101"/>
                </a:cubicBezTo>
                <a:cubicBezTo>
                  <a:pt x="364" y="78"/>
                  <a:pt x="370" y="52"/>
                  <a:pt x="388" y="35"/>
                </a:cubicBezTo>
                <a:cubicBezTo>
                  <a:pt x="400" y="23"/>
                  <a:pt x="416" y="16"/>
                  <a:pt x="434" y="16"/>
                </a:cubicBezTo>
                <a:cubicBezTo>
                  <a:pt x="436" y="16"/>
                  <a:pt x="438" y="16"/>
                  <a:pt x="439" y="16"/>
                </a:cubicBezTo>
                <a:cubicBezTo>
                  <a:pt x="414" y="42"/>
                  <a:pt x="414" y="42"/>
                  <a:pt x="414" y="42"/>
                </a:cubicBezTo>
                <a:cubicBezTo>
                  <a:pt x="412" y="44"/>
                  <a:pt x="411" y="47"/>
                  <a:pt x="412" y="49"/>
                </a:cubicBezTo>
                <a:cubicBezTo>
                  <a:pt x="421" y="88"/>
                  <a:pt x="421" y="88"/>
                  <a:pt x="421" y="88"/>
                </a:cubicBezTo>
                <a:cubicBezTo>
                  <a:pt x="422" y="91"/>
                  <a:pt x="424" y="94"/>
                  <a:pt x="427" y="94"/>
                </a:cubicBezTo>
                <a:cubicBezTo>
                  <a:pt x="467" y="104"/>
                  <a:pt x="467" y="104"/>
                  <a:pt x="467" y="104"/>
                </a:cubicBezTo>
                <a:cubicBezTo>
                  <a:pt x="469" y="105"/>
                  <a:pt x="472" y="104"/>
                  <a:pt x="474" y="102"/>
                </a:cubicBezTo>
                <a:cubicBezTo>
                  <a:pt x="500" y="76"/>
                  <a:pt x="500" y="76"/>
                  <a:pt x="500" y="76"/>
                </a:cubicBezTo>
                <a:cubicBezTo>
                  <a:pt x="501" y="95"/>
                  <a:pt x="494" y="114"/>
                  <a:pt x="481" y="128"/>
                </a:cubicBezTo>
                <a:cubicBezTo>
                  <a:pt x="468" y="141"/>
                  <a:pt x="452" y="147"/>
                  <a:pt x="434" y="147"/>
                </a:cubicBezTo>
                <a:cubicBezTo>
                  <a:pt x="428" y="147"/>
                  <a:pt x="421" y="147"/>
                  <a:pt x="415" y="145"/>
                </a:cubicBezTo>
                <a:cubicBezTo>
                  <a:pt x="412" y="144"/>
                  <a:pt x="409" y="145"/>
                  <a:pt x="407" y="147"/>
                </a:cubicBezTo>
                <a:cubicBezTo>
                  <a:pt x="153" y="401"/>
                  <a:pt x="153" y="401"/>
                  <a:pt x="153" y="401"/>
                </a:cubicBezTo>
                <a:cubicBezTo>
                  <a:pt x="150" y="403"/>
                  <a:pt x="150" y="406"/>
                  <a:pt x="151" y="409"/>
                </a:cubicBezTo>
                <a:close/>
                <a:moveTo>
                  <a:pt x="481" y="475"/>
                </a:moveTo>
                <a:cubicBezTo>
                  <a:pt x="465" y="490"/>
                  <a:pt x="440" y="490"/>
                  <a:pt x="424" y="475"/>
                </a:cubicBezTo>
                <a:cubicBezTo>
                  <a:pt x="320" y="371"/>
                  <a:pt x="320" y="371"/>
                  <a:pt x="320" y="371"/>
                </a:cubicBezTo>
                <a:cubicBezTo>
                  <a:pt x="377" y="314"/>
                  <a:pt x="377" y="314"/>
                  <a:pt x="377" y="314"/>
                </a:cubicBezTo>
                <a:cubicBezTo>
                  <a:pt x="481" y="418"/>
                  <a:pt x="481" y="418"/>
                  <a:pt x="481" y="418"/>
                </a:cubicBezTo>
                <a:cubicBezTo>
                  <a:pt x="488" y="426"/>
                  <a:pt x="492" y="436"/>
                  <a:pt x="492" y="447"/>
                </a:cubicBezTo>
                <a:cubicBezTo>
                  <a:pt x="492" y="457"/>
                  <a:pt x="488" y="467"/>
                  <a:pt x="481" y="47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44" name="Freeform 5"/>
          <p:cNvSpPr>
            <a:spLocks noEditPoints="1"/>
          </p:cNvSpPr>
          <p:nvPr/>
        </p:nvSpPr>
        <p:spPr bwMode="auto">
          <a:xfrm>
            <a:off x="3186431" y="3963553"/>
            <a:ext cx="537633" cy="491067"/>
          </a:xfrm>
          <a:custGeom>
            <a:avLst/>
            <a:gdLst>
              <a:gd name="T0" fmla="*/ 474 w 586"/>
              <a:gd name="T1" fmla="*/ 532 h 532"/>
              <a:gd name="T2" fmla="*/ 411 w 586"/>
              <a:gd name="T3" fmla="*/ 468 h 532"/>
              <a:gd name="T4" fmla="*/ 474 w 586"/>
              <a:gd name="T5" fmla="*/ 404 h 532"/>
              <a:gd name="T6" fmla="*/ 538 w 586"/>
              <a:gd name="T7" fmla="*/ 468 h 532"/>
              <a:gd name="T8" fmla="*/ 474 w 586"/>
              <a:gd name="T9" fmla="*/ 532 h 532"/>
              <a:gd name="T10" fmla="*/ 474 w 586"/>
              <a:gd name="T11" fmla="*/ 418 h 532"/>
              <a:gd name="T12" fmla="*/ 425 w 586"/>
              <a:gd name="T13" fmla="*/ 468 h 532"/>
              <a:gd name="T14" fmla="*/ 474 w 586"/>
              <a:gd name="T15" fmla="*/ 518 h 532"/>
              <a:gd name="T16" fmla="*/ 524 w 586"/>
              <a:gd name="T17" fmla="*/ 468 h 532"/>
              <a:gd name="T18" fmla="*/ 474 w 586"/>
              <a:gd name="T19" fmla="*/ 418 h 532"/>
              <a:gd name="T20" fmla="*/ 180 w 586"/>
              <a:gd name="T21" fmla="*/ 532 h 532"/>
              <a:gd name="T22" fmla="*/ 116 w 586"/>
              <a:gd name="T23" fmla="*/ 468 h 532"/>
              <a:gd name="T24" fmla="*/ 180 w 586"/>
              <a:gd name="T25" fmla="*/ 404 h 532"/>
              <a:gd name="T26" fmla="*/ 244 w 586"/>
              <a:gd name="T27" fmla="*/ 468 h 532"/>
              <a:gd name="T28" fmla="*/ 180 w 586"/>
              <a:gd name="T29" fmla="*/ 532 h 532"/>
              <a:gd name="T30" fmla="*/ 180 w 586"/>
              <a:gd name="T31" fmla="*/ 418 h 532"/>
              <a:gd name="T32" fmla="*/ 130 w 586"/>
              <a:gd name="T33" fmla="*/ 468 h 532"/>
              <a:gd name="T34" fmla="*/ 180 w 586"/>
              <a:gd name="T35" fmla="*/ 518 h 532"/>
              <a:gd name="T36" fmla="*/ 230 w 586"/>
              <a:gd name="T37" fmla="*/ 468 h 532"/>
              <a:gd name="T38" fmla="*/ 180 w 586"/>
              <a:gd name="T39" fmla="*/ 418 h 532"/>
              <a:gd name="T40" fmla="*/ 140 w 586"/>
              <a:gd name="T41" fmla="*/ 389 h 532"/>
              <a:gd name="T42" fmla="*/ 106 w 586"/>
              <a:gd name="T43" fmla="*/ 360 h 532"/>
              <a:gd name="T44" fmla="*/ 69 w 586"/>
              <a:gd name="T45" fmla="*/ 67 h 532"/>
              <a:gd name="T46" fmla="*/ 34 w 586"/>
              <a:gd name="T47" fmla="*/ 67 h 532"/>
              <a:gd name="T48" fmla="*/ 0 w 586"/>
              <a:gd name="T49" fmla="*/ 33 h 532"/>
              <a:gd name="T50" fmla="*/ 34 w 586"/>
              <a:gd name="T51" fmla="*/ 0 h 532"/>
              <a:gd name="T52" fmla="*/ 99 w 586"/>
              <a:gd name="T53" fmla="*/ 0 h 532"/>
              <a:gd name="T54" fmla="*/ 132 w 586"/>
              <a:gd name="T55" fmla="*/ 29 h 532"/>
              <a:gd name="T56" fmla="*/ 137 w 586"/>
              <a:gd name="T57" fmla="*/ 66 h 532"/>
              <a:gd name="T58" fmla="*/ 551 w 586"/>
              <a:gd name="T59" fmla="*/ 66 h 532"/>
              <a:gd name="T60" fmla="*/ 576 w 586"/>
              <a:gd name="T61" fmla="*/ 77 h 532"/>
              <a:gd name="T62" fmla="*/ 585 w 586"/>
              <a:gd name="T63" fmla="*/ 103 h 532"/>
              <a:gd name="T64" fmla="*/ 560 w 586"/>
              <a:gd name="T65" fmla="*/ 318 h 532"/>
              <a:gd name="T66" fmla="*/ 531 w 586"/>
              <a:gd name="T67" fmla="*/ 348 h 532"/>
              <a:gd name="T68" fmla="*/ 143 w 586"/>
              <a:gd name="T69" fmla="*/ 389 h 532"/>
              <a:gd name="T70" fmla="*/ 142 w 586"/>
              <a:gd name="T71" fmla="*/ 389 h 532"/>
              <a:gd name="T72" fmla="*/ 140 w 586"/>
              <a:gd name="T73" fmla="*/ 389 h 532"/>
              <a:gd name="T74" fmla="*/ 34 w 586"/>
              <a:gd name="T75" fmla="*/ 14 h 532"/>
              <a:gd name="T76" fmla="*/ 14 w 586"/>
              <a:gd name="T77" fmla="*/ 33 h 532"/>
              <a:gd name="T78" fmla="*/ 34 w 586"/>
              <a:gd name="T79" fmla="*/ 53 h 532"/>
              <a:gd name="T80" fmla="*/ 75 w 586"/>
              <a:gd name="T81" fmla="*/ 53 h 532"/>
              <a:gd name="T82" fmla="*/ 82 w 586"/>
              <a:gd name="T83" fmla="*/ 59 h 532"/>
              <a:gd name="T84" fmla="*/ 120 w 586"/>
              <a:gd name="T85" fmla="*/ 358 h 532"/>
              <a:gd name="T86" fmla="*/ 142 w 586"/>
              <a:gd name="T87" fmla="*/ 375 h 532"/>
              <a:gd name="T88" fmla="*/ 142 w 586"/>
              <a:gd name="T89" fmla="*/ 375 h 532"/>
              <a:gd name="T90" fmla="*/ 529 w 586"/>
              <a:gd name="T91" fmla="*/ 334 h 532"/>
              <a:gd name="T92" fmla="*/ 546 w 586"/>
              <a:gd name="T93" fmla="*/ 317 h 532"/>
              <a:gd name="T94" fmla="*/ 571 w 586"/>
              <a:gd name="T95" fmla="*/ 102 h 532"/>
              <a:gd name="T96" fmla="*/ 566 w 586"/>
              <a:gd name="T97" fmla="*/ 86 h 532"/>
              <a:gd name="T98" fmla="*/ 551 w 586"/>
              <a:gd name="T99" fmla="*/ 80 h 532"/>
              <a:gd name="T100" fmla="*/ 131 w 586"/>
              <a:gd name="T101" fmla="*/ 80 h 532"/>
              <a:gd name="T102" fmla="*/ 124 w 586"/>
              <a:gd name="T103" fmla="*/ 74 h 532"/>
              <a:gd name="T104" fmla="*/ 118 w 586"/>
              <a:gd name="T105" fmla="*/ 31 h 532"/>
              <a:gd name="T106" fmla="*/ 99 w 586"/>
              <a:gd name="T107" fmla="*/ 14 h 532"/>
              <a:gd name="T108" fmla="*/ 34 w 586"/>
              <a:gd name="T109" fmla="*/ 14 h 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86" h="532">
                <a:moveTo>
                  <a:pt x="474" y="532"/>
                </a:moveTo>
                <a:cubicBezTo>
                  <a:pt x="439" y="532"/>
                  <a:pt x="411" y="503"/>
                  <a:pt x="411" y="468"/>
                </a:cubicBezTo>
                <a:cubicBezTo>
                  <a:pt x="411" y="433"/>
                  <a:pt x="439" y="404"/>
                  <a:pt x="474" y="404"/>
                </a:cubicBezTo>
                <a:cubicBezTo>
                  <a:pt x="510" y="404"/>
                  <a:pt x="538" y="433"/>
                  <a:pt x="538" y="468"/>
                </a:cubicBezTo>
                <a:cubicBezTo>
                  <a:pt x="538" y="503"/>
                  <a:pt x="510" y="532"/>
                  <a:pt x="474" y="532"/>
                </a:cubicBezTo>
                <a:close/>
                <a:moveTo>
                  <a:pt x="474" y="418"/>
                </a:moveTo>
                <a:cubicBezTo>
                  <a:pt x="447" y="418"/>
                  <a:pt x="425" y="441"/>
                  <a:pt x="425" y="468"/>
                </a:cubicBezTo>
                <a:cubicBezTo>
                  <a:pt x="425" y="496"/>
                  <a:pt x="447" y="518"/>
                  <a:pt x="474" y="518"/>
                </a:cubicBezTo>
                <a:cubicBezTo>
                  <a:pt x="502" y="518"/>
                  <a:pt x="524" y="496"/>
                  <a:pt x="524" y="468"/>
                </a:cubicBezTo>
                <a:cubicBezTo>
                  <a:pt x="524" y="441"/>
                  <a:pt x="502" y="418"/>
                  <a:pt x="474" y="418"/>
                </a:cubicBezTo>
                <a:close/>
                <a:moveTo>
                  <a:pt x="180" y="532"/>
                </a:moveTo>
                <a:cubicBezTo>
                  <a:pt x="145" y="532"/>
                  <a:pt x="116" y="503"/>
                  <a:pt x="116" y="468"/>
                </a:cubicBezTo>
                <a:cubicBezTo>
                  <a:pt x="116" y="433"/>
                  <a:pt x="145" y="404"/>
                  <a:pt x="180" y="404"/>
                </a:cubicBezTo>
                <a:cubicBezTo>
                  <a:pt x="215" y="404"/>
                  <a:pt x="244" y="433"/>
                  <a:pt x="244" y="468"/>
                </a:cubicBezTo>
                <a:cubicBezTo>
                  <a:pt x="244" y="503"/>
                  <a:pt x="215" y="532"/>
                  <a:pt x="180" y="532"/>
                </a:cubicBezTo>
                <a:close/>
                <a:moveTo>
                  <a:pt x="180" y="418"/>
                </a:moveTo>
                <a:cubicBezTo>
                  <a:pt x="153" y="418"/>
                  <a:pt x="130" y="441"/>
                  <a:pt x="130" y="468"/>
                </a:cubicBezTo>
                <a:cubicBezTo>
                  <a:pt x="130" y="496"/>
                  <a:pt x="153" y="518"/>
                  <a:pt x="180" y="518"/>
                </a:cubicBezTo>
                <a:cubicBezTo>
                  <a:pt x="208" y="518"/>
                  <a:pt x="230" y="496"/>
                  <a:pt x="230" y="468"/>
                </a:cubicBezTo>
                <a:cubicBezTo>
                  <a:pt x="230" y="441"/>
                  <a:pt x="208" y="418"/>
                  <a:pt x="180" y="418"/>
                </a:cubicBezTo>
                <a:close/>
                <a:moveTo>
                  <a:pt x="140" y="389"/>
                </a:moveTo>
                <a:cubicBezTo>
                  <a:pt x="123" y="389"/>
                  <a:pt x="108" y="376"/>
                  <a:pt x="106" y="360"/>
                </a:cubicBezTo>
                <a:cubicBezTo>
                  <a:pt x="69" y="67"/>
                  <a:pt x="69" y="67"/>
                  <a:pt x="69" y="67"/>
                </a:cubicBezTo>
                <a:cubicBezTo>
                  <a:pt x="34" y="67"/>
                  <a:pt x="34" y="67"/>
                  <a:pt x="34" y="67"/>
                </a:cubicBezTo>
                <a:cubicBezTo>
                  <a:pt x="16" y="67"/>
                  <a:pt x="0" y="52"/>
                  <a:pt x="0" y="33"/>
                </a:cubicBezTo>
                <a:cubicBezTo>
                  <a:pt x="0" y="15"/>
                  <a:pt x="16" y="0"/>
                  <a:pt x="34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116" y="0"/>
                  <a:pt x="130" y="12"/>
                  <a:pt x="132" y="29"/>
                </a:cubicBezTo>
                <a:cubicBezTo>
                  <a:pt x="137" y="66"/>
                  <a:pt x="137" y="66"/>
                  <a:pt x="137" y="66"/>
                </a:cubicBezTo>
                <a:cubicBezTo>
                  <a:pt x="551" y="66"/>
                  <a:pt x="551" y="66"/>
                  <a:pt x="551" y="66"/>
                </a:cubicBezTo>
                <a:cubicBezTo>
                  <a:pt x="561" y="66"/>
                  <a:pt x="570" y="70"/>
                  <a:pt x="576" y="77"/>
                </a:cubicBezTo>
                <a:cubicBezTo>
                  <a:pt x="583" y="84"/>
                  <a:pt x="586" y="94"/>
                  <a:pt x="585" y="103"/>
                </a:cubicBezTo>
                <a:cubicBezTo>
                  <a:pt x="560" y="318"/>
                  <a:pt x="560" y="318"/>
                  <a:pt x="560" y="318"/>
                </a:cubicBezTo>
                <a:cubicBezTo>
                  <a:pt x="559" y="334"/>
                  <a:pt x="546" y="346"/>
                  <a:pt x="531" y="348"/>
                </a:cubicBezTo>
                <a:cubicBezTo>
                  <a:pt x="143" y="389"/>
                  <a:pt x="143" y="389"/>
                  <a:pt x="143" y="389"/>
                </a:cubicBezTo>
                <a:cubicBezTo>
                  <a:pt x="143" y="389"/>
                  <a:pt x="143" y="389"/>
                  <a:pt x="142" y="389"/>
                </a:cubicBezTo>
                <a:cubicBezTo>
                  <a:pt x="142" y="389"/>
                  <a:pt x="141" y="389"/>
                  <a:pt x="140" y="389"/>
                </a:cubicBezTo>
                <a:close/>
                <a:moveTo>
                  <a:pt x="34" y="14"/>
                </a:moveTo>
                <a:cubicBezTo>
                  <a:pt x="23" y="14"/>
                  <a:pt x="14" y="22"/>
                  <a:pt x="14" y="33"/>
                </a:cubicBezTo>
                <a:cubicBezTo>
                  <a:pt x="14" y="44"/>
                  <a:pt x="23" y="53"/>
                  <a:pt x="34" y="53"/>
                </a:cubicBezTo>
                <a:cubicBezTo>
                  <a:pt x="75" y="53"/>
                  <a:pt x="75" y="53"/>
                  <a:pt x="75" y="53"/>
                </a:cubicBezTo>
                <a:cubicBezTo>
                  <a:pt x="79" y="53"/>
                  <a:pt x="82" y="55"/>
                  <a:pt x="82" y="59"/>
                </a:cubicBezTo>
                <a:cubicBezTo>
                  <a:pt x="120" y="358"/>
                  <a:pt x="120" y="358"/>
                  <a:pt x="120" y="358"/>
                </a:cubicBezTo>
                <a:cubicBezTo>
                  <a:pt x="122" y="368"/>
                  <a:pt x="131" y="376"/>
                  <a:pt x="142" y="375"/>
                </a:cubicBezTo>
                <a:cubicBezTo>
                  <a:pt x="142" y="375"/>
                  <a:pt x="142" y="375"/>
                  <a:pt x="142" y="375"/>
                </a:cubicBezTo>
                <a:cubicBezTo>
                  <a:pt x="529" y="334"/>
                  <a:pt x="529" y="334"/>
                  <a:pt x="529" y="334"/>
                </a:cubicBezTo>
                <a:cubicBezTo>
                  <a:pt x="538" y="333"/>
                  <a:pt x="545" y="326"/>
                  <a:pt x="546" y="317"/>
                </a:cubicBezTo>
                <a:cubicBezTo>
                  <a:pt x="571" y="102"/>
                  <a:pt x="571" y="102"/>
                  <a:pt x="571" y="102"/>
                </a:cubicBezTo>
                <a:cubicBezTo>
                  <a:pt x="571" y="96"/>
                  <a:pt x="570" y="91"/>
                  <a:pt x="566" y="86"/>
                </a:cubicBezTo>
                <a:cubicBezTo>
                  <a:pt x="562" y="82"/>
                  <a:pt x="557" y="80"/>
                  <a:pt x="551" y="80"/>
                </a:cubicBezTo>
                <a:cubicBezTo>
                  <a:pt x="131" y="80"/>
                  <a:pt x="131" y="80"/>
                  <a:pt x="131" y="80"/>
                </a:cubicBezTo>
                <a:cubicBezTo>
                  <a:pt x="127" y="80"/>
                  <a:pt x="124" y="77"/>
                  <a:pt x="124" y="74"/>
                </a:cubicBezTo>
                <a:cubicBezTo>
                  <a:pt x="118" y="31"/>
                  <a:pt x="118" y="31"/>
                  <a:pt x="118" y="31"/>
                </a:cubicBezTo>
                <a:cubicBezTo>
                  <a:pt x="117" y="21"/>
                  <a:pt x="109" y="14"/>
                  <a:pt x="99" y="14"/>
                </a:cubicBezTo>
                <a:lnTo>
                  <a:pt x="34" y="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2" name="Group 22"/>
          <p:cNvGrpSpPr>
            <a:grpSpLocks noChangeAspect="1"/>
          </p:cNvGrpSpPr>
          <p:nvPr/>
        </p:nvGrpSpPr>
        <p:grpSpPr bwMode="auto">
          <a:xfrm>
            <a:off x="8855713" y="3347971"/>
            <a:ext cx="355600" cy="546100"/>
            <a:chOff x="3525" y="1804"/>
            <a:chExt cx="168" cy="258"/>
          </a:xfrm>
          <a:solidFill>
            <a:srgbClr val="FFFFFF"/>
          </a:solidFill>
        </p:grpSpPr>
        <p:sp>
          <p:nvSpPr>
            <p:cNvPr id="46" name="Freeform 23"/>
            <p:cNvSpPr>
              <a:spLocks noEditPoints="1"/>
            </p:cNvSpPr>
            <p:nvPr/>
          </p:nvSpPr>
          <p:spPr bwMode="auto">
            <a:xfrm>
              <a:off x="3525" y="1804"/>
              <a:ext cx="59" cy="258"/>
            </a:xfrm>
            <a:custGeom>
              <a:avLst/>
              <a:gdLst>
                <a:gd name="T0" fmla="*/ 151 w 151"/>
                <a:gd name="T1" fmla="*/ 519 h 658"/>
                <a:gd name="T2" fmla="*/ 110 w 151"/>
                <a:gd name="T3" fmla="*/ 0 h 658"/>
                <a:gd name="T4" fmla="*/ 0 w 151"/>
                <a:gd name="T5" fmla="*/ 41 h 658"/>
                <a:gd name="T6" fmla="*/ 0 w 151"/>
                <a:gd name="T7" fmla="*/ 519 h 658"/>
                <a:gd name="T8" fmla="*/ 0 w 151"/>
                <a:gd name="T9" fmla="*/ 519 h 658"/>
                <a:gd name="T10" fmla="*/ 0 w 151"/>
                <a:gd name="T11" fmla="*/ 521 h 658"/>
                <a:gd name="T12" fmla="*/ 1 w 151"/>
                <a:gd name="T13" fmla="*/ 522 h 658"/>
                <a:gd name="T14" fmla="*/ 76 w 151"/>
                <a:gd name="T15" fmla="*/ 658 h 658"/>
                <a:gd name="T16" fmla="*/ 150 w 151"/>
                <a:gd name="T17" fmla="*/ 522 h 658"/>
                <a:gd name="T18" fmla="*/ 151 w 151"/>
                <a:gd name="T19" fmla="*/ 522 h 658"/>
                <a:gd name="T20" fmla="*/ 151 w 151"/>
                <a:gd name="T21" fmla="*/ 521 h 658"/>
                <a:gd name="T22" fmla="*/ 93 w 151"/>
                <a:gd name="T23" fmla="*/ 603 h 658"/>
                <a:gd name="T24" fmla="*/ 21 w 151"/>
                <a:gd name="T25" fmla="*/ 530 h 658"/>
                <a:gd name="T26" fmla="*/ 49 w 151"/>
                <a:gd name="T27" fmla="*/ 530 h 658"/>
                <a:gd name="T28" fmla="*/ 54 w 151"/>
                <a:gd name="T29" fmla="*/ 530 h 658"/>
                <a:gd name="T30" fmla="*/ 134 w 151"/>
                <a:gd name="T31" fmla="*/ 523 h 658"/>
                <a:gd name="T32" fmla="*/ 137 w 151"/>
                <a:gd name="T33" fmla="*/ 158 h 658"/>
                <a:gd name="T34" fmla="*/ 14 w 151"/>
                <a:gd name="T35" fmla="*/ 100 h 658"/>
                <a:gd name="T36" fmla="*/ 137 w 151"/>
                <a:gd name="T37" fmla="*/ 158 h 658"/>
                <a:gd name="T38" fmla="*/ 58 w 151"/>
                <a:gd name="T39" fmla="*/ 515 h 658"/>
                <a:gd name="T40" fmla="*/ 94 w 151"/>
                <a:gd name="T41" fmla="*/ 172 h 658"/>
                <a:gd name="T42" fmla="*/ 71 w 151"/>
                <a:gd name="T43" fmla="*/ 512 h 658"/>
                <a:gd name="T44" fmla="*/ 14 w 151"/>
                <a:gd name="T45" fmla="*/ 172 h 658"/>
                <a:gd name="T46" fmla="*/ 44 w 151"/>
                <a:gd name="T47" fmla="*/ 517 h 658"/>
                <a:gd name="T48" fmla="*/ 108 w 151"/>
                <a:gd name="T49" fmla="*/ 506 h 658"/>
                <a:gd name="T50" fmla="*/ 137 w 151"/>
                <a:gd name="T51" fmla="*/ 172 h 658"/>
                <a:gd name="T52" fmla="*/ 108 w 151"/>
                <a:gd name="T53" fmla="*/ 506 h 658"/>
                <a:gd name="T54" fmla="*/ 110 w 151"/>
                <a:gd name="T55" fmla="*/ 14 h 658"/>
                <a:gd name="T56" fmla="*/ 137 w 151"/>
                <a:gd name="T57" fmla="*/ 86 h 658"/>
                <a:gd name="T58" fmla="*/ 14 w 151"/>
                <a:gd name="T59" fmla="*/ 41 h 658"/>
                <a:gd name="T60" fmla="*/ 66 w 151"/>
                <a:gd name="T61" fmla="*/ 617 h 658"/>
                <a:gd name="T62" fmla="*/ 76 w 151"/>
                <a:gd name="T63" fmla="*/ 635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1" h="658">
                  <a:moveTo>
                    <a:pt x="151" y="519"/>
                  </a:moveTo>
                  <a:cubicBezTo>
                    <a:pt x="151" y="519"/>
                    <a:pt x="151" y="519"/>
                    <a:pt x="151" y="519"/>
                  </a:cubicBezTo>
                  <a:cubicBezTo>
                    <a:pt x="151" y="41"/>
                    <a:pt x="151" y="41"/>
                    <a:pt x="151" y="41"/>
                  </a:cubicBezTo>
                  <a:cubicBezTo>
                    <a:pt x="151" y="18"/>
                    <a:pt x="133" y="0"/>
                    <a:pt x="11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21"/>
                    <a:pt x="0" y="522"/>
                    <a:pt x="0" y="522"/>
                  </a:cubicBezTo>
                  <a:cubicBezTo>
                    <a:pt x="1" y="522"/>
                    <a:pt x="1" y="522"/>
                    <a:pt x="1" y="522"/>
                  </a:cubicBezTo>
                  <a:cubicBezTo>
                    <a:pt x="69" y="654"/>
                    <a:pt x="69" y="654"/>
                    <a:pt x="69" y="654"/>
                  </a:cubicBezTo>
                  <a:cubicBezTo>
                    <a:pt x="71" y="656"/>
                    <a:pt x="73" y="658"/>
                    <a:pt x="76" y="658"/>
                  </a:cubicBezTo>
                  <a:cubicBezTo>
                    <a:pt x="78" y="658"/>
                    <a:pt x="81" y="656"/>
                    <a:pt x="82" y="654"/>
                  </a:cubicBezTo>
                  <a:cubicBezTo>
                    <a:pt x="150" y="522"/>
                    <a:pt x="150" y="522"/>
                    <a:pt x="150" y="522"/>
                  </a:cubicBezTo>
                  <a:cubicBezTo>
                    <a:pt x="151" y="522"/>
                    <a:pt x="151" y="522"/>
                    <a:pt x="151" y="522"/>
                  </a:cubicBezTo>
                  <a:cubicBezTo>
                    <a:pt x="151" y="522"/>
                    <a:pt x="151" y="522"/>
                    <a:pt x="151" y="522"/>
                  </a:cubicBezTo>
                  <a:cubicBezTo>
                    <a:pt x="151" y="522"/>
                    <a:pt x="151" y="521"/>
                    <a:pt x="151" y="521"/>
                  </a:cubicBezTo>
                  <a:cubicBezTo>
                    <a:pt x="151" y="521"/>
                    <a:pt x="151" y="521"/>
                    <a:pt x="151" y="521"/>
                  </a:cubicBezTo>
                  <a:cubicBezTo>
                    <a:pt x="151" y="520"/>
                    <a:pt x="151" y="520"/>
                    <a:pt x="151" y="519"/>
                  </a:cubicBezTo>
                  <a:close/>
                  <a:moveTo>
                    <a:pt x="93" y="603"/>
                  </a:moveTo>
                  <a:cubicBezTo>
                    <a:pt x="58" y="603"/>
                    <a:pt x="58" y="603"/>
                    <a:pt x="58" y="603"/>
                  </a:cubicBezTo>
                  <a:cubicBezTo>
                    <a:pt x="21" y="530"/>
                    <a:pt x="21" y="530"/>
                    <a:pt x="21" y="530"/>
                  </a:cubicBezTo>
                  <a:cubicBezTo>
                    <a:pt x="25" y="531"/>
                    <a:pt x="29" y="531"/>
                    <a:pt x="34" y="531"/>
                  </a:cubicBezTo>
                  <a:cubicBezTo>
                    <a:pt x="39" y="531"/>
                    <a:pt x="44" y="531"/>
                    <a:pt x="49" y="530"/>
                  </a:cubicBezTo>
                  <a:cubicBezTo>
                    <a:pt x="50" y="530"/>
                    <a:pt x="50" y="530"/>
                    <a:pt x="51" y="530"/>
                  </a:cubicBezTo>
                  <a:cubicBezTo>
                    <a:pt x="52" y="530"/>
                    <a:pt x="53" y="530"/>
                    <a:pt x="54" y="530"/>
                  </a:cubicBezTo>
                  <a:cubicBezTo>
                    <a:pt x="60" y="528"/>
                    <a:pt x="67" y="527"/>
                    <a:pt x="74" y="526"/>
                  </a:cubicBezTo>
                  <a:cubicBezTo>
                    <a:pt x="95" y="521"/>
                    <a:pt x="114" y="517"/>
                    <a:pt x="134" y="523"/>
                  </a:cubicBezTo>
                  <a:lnTo>
                    <a:pt x="93" y="603"/>
                  </a:lnTo>
                  <a:close/>
                  <a:moveTo>
                    <a:pt x="137" y="158"/>
                  </a:moveTo>
                  <a:cubicBezTo>
                    <a:pt x="14" y="158"/>
                    <a:pt x="14" y="158"/>
                    <a:pt x="14" y="158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137" y="100"/>
                    <a:pt x="137" y="100"/>
                    <a:pt x="137" y="100"/>
                  </a:cubicBezTo>
                  <a:lnTo>
                    <a:pt x="137" y="158"/>
                  </a:lnTo>
                  <a:close/>
                  <a:moveTo>
                    <a:pt x="71" y="512"/>
                  </a:moveTo>
                  <a:cubicBezTo>
                    <a:pt x="66" y="513"/>
                    <a:pt x="62" y="514"/>
                    <a:pt x="58" y="515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507"/>
                    <a:pt x="94" y="507"/>
                    <a:pt x="94" y="507"/>
                  </a:cubicBezTo>
                  <a:cubicBezTo>
                    <a:pt x="86" y="509"/>
                    <a:pt x="78" y="510"/>
                    <a:pt x="71" y="512"/>
                  </a:cubicBezTo>
                  <a:close/>
                  <a:moveTo>
                    <a:pt x="14" y="514"/>
                  </a:moveTo>
                  <a:cubicBezTo>
                    <a:pt x="14" y="172"/>
                    <a:pt x="14" y="172"/>
                    <a:pt x="14" y="172"/>
                  </a:cubicBezTo>
                  <a:cubicBezTo>
                    <a:pt x="44" y="172"/>
                    <a:pt x="44" y="172"/>
                    <a:pt x="44" y="172"/>
                  </a:cubicBezTo>
                  <a:cubicBezTo>
                    <a:pt x="44" y="517"/>
                    <a:pt x="44" y="517"/>
                    <a:pt x="44" y="517"/>
                  </a:cubicBezTo>
                  <a:cubicBezTo>
                    <a:pt x="33" y="518"/>
                    <a:pt x="23" y="517"/>
                    <a:pt x="14" y="514"/>
                  </a:cubicBezTo>
                  <a:close/>
                  <a:moveTo>
                    <a:pt x="108" y="506"/>
                  </a:moveTo>
                  <a:cubicBezTo>
                    <a:pt x="108" y="172"/>
                    <a:pt x="108" y="172"/>
                    <a:pt x="108" y="172"/>
                  </a:cubicBezTo>
                  <a:cubicBezTo>
                    <a:pt x="137" y="172"/>
                    <a:pt x="137" y="172"/>
                    <a:pt x="137" y="172"/>
                  </a:cubicBezTo>
                  <a:cubicBezTo>
                    <a:pt x="137" y="509"/>
                    <a:pt x="137" y="509"/>
                    <a:pt x="137" y="509"/>
                  </a:cubicBezTo>
                  <a:cubicBezTo>
                    <a:pt x="127" y="506"/>
                    <a:pt x="117" y="505"/>
                    <a:pt x="108" y="506"/>
                  </a:cubicBezTo>
                  <a:close/>
                  <a:moveTo>
                    <a:pt x="41" y="14"/>
                  </a:moveTo>
                  <a:cubicBezTo>
                    <a:pt x="110" y="14"/>
                    <a:pt x="110" y="14"/>
                    <a:pt x="110" y="14"/>
                  </a:cubicBezTo>
                  <a:cubicBezTo>
                    <a:pt x="125" y="14"/>
                    <a:pt x="137" y="26"/>
                    <a:pt x="137" y="41"/>
                  </a:cubicBezTo>
                  <a:cubicBezTo>
                    <a:pt x="137" y="86"/>
                    <a:pt x="137" y="86"/>
                    <a:pt x="137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26"/>
                    <a:pt x="26" y="14"/>
                    <a:pt x="41" y="14"/>
                  </a:cubicBezTo>
                  <a:close/>
                  <a:moveTo>
                    <a:pt x="66" y="617"/>
                  </a:moveTo>
                  <a:cubicBezTo>
                    <a:pt x="85" y="617"/>
                    <a:pt x="85" y="617"/>
                    <a:pt x="85" y="617"/>
                  </a:cubicBezTo>
                  <a:cubicBezTo>
                    <a:pt x="76" y="635"/>
                    <a:pt x="76" y="635"/>
                    <a:pt x="76" y="635"/>
                  </a:cubicBezTo>
                  <a:lnTo>
                    <a:pt x="66" y="6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7" name="Freeform 24"/>
            <p:cNvSpPr>
              <a:spLocks noEditPoints="1"/>
            </p:cNvSpPr>
            <p:nvPr/>
          </p:nvSpPr>
          <p:spPr bwMode="auto">
            <a:xfrm>
              <a:off x="3618" y="1804"/>
              <a:ext cx="75" cy="258"/>
            </a:xfrm>
            <a:custGeom>
              <a:avLst/>
              <a:gdLst>
                <a:gd name="T0" fmla="*/ 183 w 190"/>
                <a:gd name="T1" fmla="*/ 0 h 658"/>
                <a:gd name="T2" fmla="*/ 7 w 190"/>
                <a:gd name="T3" fmla="*/ 0 h 658"/>
                <a:gd name="T4" fmla="*/ 0 w 190"/>
                <a:gd name="T5" fmla="*/ 7 h 658"/>
                <a:gd name="T6" fmla="*/ 0 w 190"/>
                <a:gd name="T7" fmla="*/ 651 h 658"/>
                <a:gd name="T8" fmla="*/ 7 w 190"/>
                <a:gd name="T9" fmla="*/ 658 h 658"/>
                <a:gd name="T10" fmla="*/ 183 w 190"/>
                <a:gd name="T11" fmla="*/ 658 h 658"/>
                <a:gd name="T12" fmla="*/ 190 w 190"/>
                <a:gd name="T13" fmla="*/ 651 h 658"/>
                <a:gd name="T14" fmla="*/ 190 w 190"/>
                <a:gd name="T15" fmla="*/ 7 h 658"/>
                <a:gd name="T16" fmla="*/ 183 w 190"/>
                <a:gd name="T17" fmla="*/ 0 h 658"/>
                <a:gd name="T18" fmla="*/ 14 w 190"/>
                <a:gd name="T19" fmla="*/ 644 h 658"/>
                <a:gd name="T20" fmla="*/ 14 w 190"/>
                <a:gd name="T21" fmla="*/ 14 h 658"/>
                <a:gd name="T22" fmla="*/ 176 w 190"/>
                <a:gd name="T23" fmla="*/ 14 h 658"/>
                <a:gd name="T24" fmla="*/ 176 w 190"/>
                <a:gd name="T25" fmla="*/ 66 h 658"/>
                <a:gd name="T26" fmla="*/ 116 w 190"/>
                <a:gd name="T27" fmla="*/ 66 h 658"/>
                <a:gd name="T28" fmla="*/ 109 w 190"/>
                <a:gd name="T29" fmla="*/ 73 h 658"/>
                <a:gd name="T30" fmla="*/ 116 w 190"/>
                <a:gd name="T31" fmla="*/ 80 h 658"/>
                <a:gd name="T32" fmla="*/ 176 w 190"/>
                <a:gd name="T33" fmla="*/ 80 h 658"/>
                <a:gd name="T34" fmla="*/ 176 w 190"/>
                <a:gd name="T35" fmla="*/ 139 h 658"/>
                <a:gd name="T36" fmla="*/ 95 w 190"/>
                <a:gd name="T37" fmla="*/ 139 h 658"/>
                <a:gd name="T38" fmla="*/ 88 w 190"/>
                <a:gd name="T39" fmla="*/ 146 h 658"/>
                <a:gd name="T40" fmla="*/ 95 w 190"/>
                <a:gd name="T41" fmla="*/ 153 h 658"/>
                <a:gd name="T42" fmla="*/ 176 w 190"/>
                <a:gd name="T43" fmla="*/ 153 h 658"/>
                <a:gd name="T44" fmla="*/ 176 w 190"/>
                <a:gd name="T45" fmla="*/ 212 h 658"/>
                <a:gd name="T46" fmla="*/ 116 w 190"/>
                <a:gd name="T47" fmla="*/ 212 h 658"/>
                <a:gd name="T48" fmla="*/ 109 w 190"/>
                <a:gd name="T49" fmla="*/ 219 h 658"/>
                <a:gd name="T50" fmla="*/ 116 w 190"/>
                <a:gd name="T51" fmla="*/ 226 h 658"/>
                <a:gd name="T52" fmla="*/ 176 w 190"/>
                <a:gd name="T53" fmla="*/ 226 h 658"/>
                <a:gd name="T54" fmla="*/ 176 w 190"/>
                <a:gd name="T55" fmla="*/ 284 h 658"/>
                <a:gd name="T56" fmla="*/ 95 w 190"/>
                <a:gd name="T57" fmla="*/ 284 h 658"/>
                <a:gd name="T58" fmla="*/ 88 w 190"/>
                <a:gd name="T59" fmla="*/ 291 h 658"/>
                <a:gd name="T60" fmla="*/ 95 w 190"/>
                <a:gd name="T61" fmla="*/ 298 h 658"/>
                <a:gd name="T62" fmla="*/ 176 w 190"/>
                <a:gd name="T63" fmla="*/ 298 h 658"/>
                <a:gd name="T64" fmla="*/ 176 w 190"/>
                <a:gd name="T65" fmla="*/ 357 h 658"/>
                <a:gd name="T66" fmla="*/ 116 w 190"/>
                <a:gd name="T67" fmla="*/ 357 h 658"/>
                <a:gd name="T68" fmla="*/ 109 w 190"/>
                <a:gd name="T69" fmla="*/ 364 h 658"/>
                <a:gd name="T70" fmla="*/ 116 w 190"/>
                <a:gd name="T71" fmla="*/ 371 h 658"/>
                <a:gd name="T72" fmla="*/ 176 w 190"/>
                <a:gd name="T73" fmla="*/ 371 h 658"/>
                <a:gd name="T74" fmla="*/ 176 w 190"/>
                <a:gd name="T75" fmla="*/ 429 h 658"/>
                <a:gd name="T76" fmla="*/ 95 w 190"/>
                <a:gd name="T77" fmla="*/ 429 h 658"/>
                <a:gd name="T78" fmla="*/ 88 w 190"/>
                <a:gd name="T79" fmla="*/ 436 h 658"/>
                <a:gd name="T80" fmla="*/ 95 w 190"/>
                <a:gd name="T81" fmla="*/ 443 h 658"/>
                <a:gd name="T82" fmla="*/ 176 w 190"/>
                <a:gd name="T83" fmla="*/ 443 h 658"/>
                <a:gd name="T84" fmla="*/ 176 w 190"/>
                <a:gd name="T85" fmla="*/ 502 h 658"/>
                <a:gd name="T86" fmla="*/ 116 w 190"/>
                <a:gd name="T87" fmla="*/ 502 h 658"/>
                <a:gd name="T88" fmla="*/ 109 w 190"/>
                <a:gd name="T89" fmla="*/ 509 h 658"/>
                <a:gd name="T90" fmla="*/ 116 w 190"/>
                <a:gd name="T91" fmla="*/ 516 h 658"/>
                <a:gd name="T92" fmla="*/ 176 w 190"/>
                <a:gd name="T93" fmla="*/ 516 h 658"/>
                <a:gd name="T94" fmla="*/ 176 w 190"/>
                <a:gd name="T95" fmla="*/ 574 h 658"/>
                <a:gd name="T96" fmla="*/ 95 w 190"/>
                <a:gd name="T97" fmla="*/ 574 h 658"/>
                <a:gd name="T98" fmla="*/ 88 w 190"/>
                <a:gd name="T99" fmla="*/ 581 h 658"/>
                <a:gd name="T100" fmla="*/ 95 w 190"/>
                <a:gd name="T101" fmla="*/ 588 h 658"/>
                <a:gd name="T102" fmla="*/ 176 w 190"/>
                <a:gd name="T103" fmla="*/ 588 h 658"/>
                <a:gd name="T104" fmla="*/ 176 w 190"/>
                <a:gd name="T105" fmla="*/ 644 h 658"/>
                <a:gd name="T106" fmla="*/ 14 w 190"/>
                <a:gd name="T107" fmla="*/ 644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0" h="658">
                  <a:moveTo>
                    <a:pt x="183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651"/>
                    <a:pt x="0" y="651"/>
                    <a:pt x="0" y="651"/>
                  </a:cubicBezTo>
                  <a:cubicBezTo>
                    <a:pt x="0" y="654"/>
                    <a:pt x="3" y="658"/>
                    <a:pt x="7" y="658"/>
                  </a:cubicBezTo>
                  <a:cubicBezTo>
                    <a:pt x="183" y="658"/>
                    <a:pt x="183" y="658"/>
                    <a:pt x="183" y="658"/>
                  </a:cubicBezTo>
                  <a:cubicBezTo>
                    <a:pt x="187" y="658"/>
                    <a:pt x="190" y="654"/>
                    <a:pt x="190" y="651"/>
                  </a:cubicBezTo>
                  <a:cubicBezTo>
                    <a:pt x="190" y="7"/>
                    <a:pt x="190" y="7"/>
                    <a:pt x="190" y="7"/>
                  </a:cubicBezTo>
                  <a:cubicBezTo>
                    <a:pt x="190" y="3"/>
                    <a:pt x="187" y="0"/>
                    <a:pt x="183" y="0"/>
                  </a:cubicBezTo>
                  <a:close/>
                  <a:moveTo>
                    <a:pt x="14" y="64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76" y="14"/>
                    <a:pt x="176" y="14"/>
                    <a:pt x="176" y="14"/>
                  </a:cubicBezTo>
                  <a:cubicBezTo>
                    <a:pt x="176" y="66"/>
                    <a:pt x="176" y="66"/>
                    <a:pt x="176" y="66"/>
                  </a:cubicBezTo>
                  <a:cubicBezTo>
                    <a:pt x="116" y="66"/>
                    <a:pt x="116" y="66"/>
                    <a:pt x="116" y="66"/>
                  </a:cubicBezTo>
                  <a:cubicBezTo>
                    <a:pt x="112" y="66"/>
                    <a:pt x="109" y="70"/>
                    <a:pt x="109" y="73"/>
                  </a:cubicBezTo>
                  <a:cubicBezTo>
                    <a:pt x="109" y="77"/>
                    <a:pt x="112" y="80"/>
                    <a:pt x="11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139"/>
                    <a:pt x="176" y="139"/>
                    <a:pt x="176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1" y="139"/>
                    <a:pt x="88" y="142"/>
                    <a:pt x="88" y="146"/>
                  </a:cubicBezTo>
                  <a:cubicBezTo>
                    <a:pt x="88" y="150"/>
                    <a:pt x="91" y="153"/>
                    <a:pt x="95" y="153"/>
                  </a:cubicBezTo>
                  <a:cubicBezTo>
                    <a:pt x="176" y="153"/>
                    <a:pt x="176" y="153"/>
                    <a:pt x="176" y="153"/>
                  </a:cubicBezTo>
                  <a:cubicBezTo>
                    <a:pt x="176" y="212"/>
                    <a:pt x="176" y="212"/>
                    <a:pt x="176" y="212"/>
                  </a:cubicBezTo>
                  <a:cubicBezTo>
                    <a:pt x="116" y="212"/>
                    <a:pt x="116" y="212"/>
                    <a:pt x="116" y="212"/>
                  </a:cubicBezTo>
                  <a:cubicBezTo>
                    <a:pt x="112" y="212"/>
                    <a:pt x="109" y="215"/>
                    <a:pt x="109" y="219"/>
                  </a:cubicBezTo>
                  <a:cubicBezTo>
                    <a:pt x="109" y="222"/>
                    <a:pt x="112" y="226"/>
                    <a:pt x="116" y="226"/>
                  </a:cubicBezTo>
                  <a:cubicBezTo>
                    <a:pt x="176" y="226"/>
                    <a:pt x="176" y="226"/>
                    <a:pt x="176" y="226"/>
                  </a:cubicBezTo>
                  <a:cubicBezTo>
                    <a:pt x="176" y="284"/>
                    <a:pt x="176" y="284"/>
                    <a:pt x="176" y="284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1" y="284"/>
                    <a:pt x="88" y="287"/>
                    <a:pt x="88" y="291"/>
                  </a:cubicBezTo>
                  <a:cubicBezTo>
                    <a:pt x="88" y="295"/>
                    <a:pt x="91" y="298"/>
                    <a:pt x="95" y="298"/>
                  </a:cubicBezTo>
                  <a:cubicBezTo>
                    <a:pt x="176" y="298"/>
                    <a:pt x="176" y="298"/>
                    <a:pt x="176" y="298"/>
                  </a:cubicBezTo>
                  <a:cubicBezTo>
                    <a:pt x="176" y="357"/>
                    <a:pt x="176" y="357"/>
                    <a:pt x="176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2" y="357"/>
                    <a:pt x="109" y="360"/>
                    <a:pt x="109" y="364"/>
                  </a:cubicBezTo>
                  <a:cubicBezTo>
                    <a:pt x="109" y="368"/>
                    <a:pt x="112" y="371"/>
                    <a:pt x="116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6" y="429"/>
                    <a:pt x="176" y="429"/>
                    <a:pt x="176" y="429"/>
                  </a:cubicBezTo>
                  <a:cubicBezTo>
                    <a:pt x="95" y="429"/>
                    <a:pt x="95" y="429"/>
                    <a:pt x="95" y="429"/>
                  </a:cubicBezTo>
                  <a:cubicBezTo>
                    <a:pt x="91" y="429"/>
                    <a:pt x="88" y="432"/>
                    <a:pt x="88" y="436"/>
                  </a:cubicBezTo>
                  <a:cubicBezTo>
                    <a:pt x="88" y="440"/>
                    <a:pt x="91" y="443"/>
                    <a:pt x="95" y="443"/>
                  </a:cubicBezTo>
                  <a:cubicBezTo>
                    <a:pt x="176" y="443"/>
                    <a:pt x="176" y="443"/>
                    <a:pt x="176" y="443"/>
                  </a:cubicBezTo>
                  <a:cubicBezTo>
                    <a:pt x="176" y="502"/>
                    <a:pt x="176" y="502"/>
                    <a:pt x="176" y="502"/>
                  </a:cubicBezTo>
                  <a:cubicBezTo>
                    <a:pt x="116" y="502"/>
                    <a:pt x="116" y="502"/>
                    <a:pt x="116" y="502"/>
                  </a:cubicBezTo>
                  <a:cubicBezTo>
                    <a:pt x="112" y="502"/>
                    <a:pt x="109" y="505"/>
                    <a:pt x="109" y="509"/>
                  </a:cubicBezTo>
                  <a:cubicBezTo>
                    <a:pt x="109" y="513"/>
                    <a:pt x="112" y="516"/>
                    <a:pt x="116" y="516"/>
                  </a:cubicBezTo>
                  <a:cubicBezTo>
                    <a:pt x="176" y="516"/>
                    <a:pt x="176" y="516"/>
                    <a:pt x="176" y="516"/>
                  </a:cubicBezTo>
                  <a:cubicBezTo>
                    <a:pt x="176" y="574"/>
                    <a:pt x="176" y="574"/>
                    <a:pt x="176" y="574"/>
                  </a:cubicBezTo>
                  <a:cubicBezTo>
                    <a:pt x="95" y="574"/>
                    <a:pt x="95" y="574"/>
                    <a:pt x="95" y="574"/>
                  </a:cubicBezTo>
                  <a:cubicBezTo>
                    <a:pt x="91" y="574"/>
                    <a:pt x="88" y="577"/>
                    <a:pt x="88" y="581"/>
                  </a:cubicBezTo>
                  <a:cubicBezTo>
                    <a:pt x="88" y="585"/>
                    <a:pt x="91" y="588"/>
                    <a:pt x="95" y="588"/>
                  </a:cubicBezTo>
                  <a:cubicBezTo>
                    <a:pt x="176" y="588"/>
                    <a:pt x="176" y="588"/>
                    <a:pt x="176" y="588"/>
                  </a:cubicBezTo>
                  <a:cubicBezTo>
                    <a:pt x="176" y="644"/>
                    <a:pt x="176" y="644"/>
                    <a:pt x="176" y="644"/>
                  </a:cubicBezTo>
                  <a:lnTo>
                    <a:pt x="14" y="6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cxnSp>
        <p:nvCxnSpPr>
          <p:cNvPr id="50" name="Straight Connector 49"/>
          <p:cNvCxnSpPr>
            <a:stCxn id="33" idx="6"/>
            <a:endCxn id="28" idx="2"/>
          </p:cNvCxnSpPr>
          <p:nvPr/>
        </p:nvCxnSpPr>
        <p:spPr>
          <a:xfrm>
            <a:off x="3946627" y="3032956"/>
            <a:ext cx="3798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4" idx="2"/>
            <a:endCxn id="29" idx="6"/>
          </p:cNvCxnSpPr>
          <p:nvPr/>
        </p:nvCxnSpPr>
        <p:spPr>
          <a:xfrm flipH="1">
            <a:off x="7865503" y="3621021"/>
            <a:ext cx="6766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5" idx="6"/>
            <a:endCxn id="30" idx="2"/>
          </p:cNvCxnSpPr>
          <p:nvPr/>
        </p:nvCxnSpPr>
        <p:spPr>
          <a:xfrm>
            <a:off x="3946627" y="4209086"/>
            <a:ext cx="3904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space réservé du numéro de diapositive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17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2128745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 animBg="1"/>
      <p:bldP spid="28" grpId="0" animBg="1"/>
      <p:bldP spid="33" grpId="0" animBg="1"/>
      <p:bldP spid="34" grpId="0" animBg="1"/>
      <p:bldP spid="35" grpId="0" animBg="1"/>
      <p:bldP spid="39" grpId="0"/>
      <p:bldP spid="40" grpId="0"/>
      <p:bldP spid="41" grpId="0"/>
      <p:bldP spid="43" grpId="0" animBg="1"/>
      <p:bldP spid="4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/>
        </p:nvSpPr>
        <p:spPr bwMode="auto">
          <a:xfrm rot="5400000">
            <a:off x="3676169" y="439755"/>
            <a:ext cx="816089" cy="6063139"/>
          </a:xfrm>
          <a:custGeom>
            <a:avLst/>
            <a:gdLst>
              <a:gd name="T0" fmla="*/ 0 w 43"/>
              <a:gd name="T1" fmla="*/ 0 h 319"/>
              <a:gd name="T2" fmla="*/ 0 w 43"/>
              <a:gd name="T3" fmla="*/ 262 h 319"/>
              <a:gd name="T4" fmla="*/ 19 w 43"/>
              <a:gd name="T5" fmla="*/ 317 h 319"/>
              <a:gd name="T6" fmla="*/ 24 w 43"/>
              <a:gd name="T7" fmla="*/ 317 h 319"/>
              <a:gd name="T8" fmla="*/ 43 w 43"/>
              <a:gd name="T9" fmla="*/ 262 h 319"/>
              <a:gd name="T10" fmla="*/ 43 w 43"/>
              <a:gd name="T11" fmla="*/ 0 h 319"/>
              <a:gd name="T12" fmla="*/ 0 w 43"/>
              <a:gd name="T13" fmla="*/ 0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" h="319">
                <a:moveTo>
                  <a:pt x="0" y="0"/>
                </a:moveTo>
                <a:cubicBezTo>
                  <a:pt x="0" y="262"/>
                  <a:pt x="0" y="262"/>
                  <a:pt x="0" y="262"/>
                </a:cubicBezTo>
                <a:cubicBezTo>
                  <a:pt x="19" y="317"/>
                  <a:pt x="19" y="317"/>
                  <a:pt x="19" y="317"/>
                </a:cubicBezTo>
                <a:cubicBezTo>
                  <a:pt x="20" y="319"/>
                  <a:pt x="23" y="319"/>
                  <a:pt x="24" y="317"/>
                </a:cubicBezTo>
                <a:cubicBezTo>
                  <a:pt x="43" y="262"/>
                  <a:pt x="43" y="262"/>
                  <a:pt x="43" y="262"/>
                </a:cubicBezTo>
                <a:cubicBezTo>
                  <a:pt x="43" y="0"/>
                  <a:pt x="43" y="0"/>
                  <a:pt x="43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2" name="Group 96"/>
          <p:cNvGrpSpPr/>
          <p:nvPr/>
        </p:nvGrpSpPr>
        <p:grpSpPr>
          <a:xfrm>
            <a:off x="1967540" y="3063279"/>
            <a:ext cx="8596925" cy="816092"/>
            <a:chOff x="1405743" y="1059572"/>
            <a:chExt cx="6447694" cy="612069"/>
          </a:xfrm>
        </p:grpSpPr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 rot="5400000">
              <a:off x="4022611" y="-1374536"/>
              <a:ext cx="299010" cy="5480284"/>
            </a:xfrm>
            <a:prstGeom prst="rect">
              <a:avLst/>
            </a:prstGeom>
            <a:solidFill>
              <a:srgbClr val="B1B2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 rot="5400000">
              <a:off x="4080736" y="-1615421"/>
              <a:ext cx="156529" cy="5506515"/>
            </a:xfrm>
            <a:custGeom>
              <a:avLst/>
              <a:gdLst>
                <a:gd name="T0" fmla="*/ 11 w 11"/>
                <a:gd name="T1" fmla="*/ 262 h 268"/>
                <a:gd name="T2" fmla="*/ 0 w 11"/>
                <a:gd name="T3" fmla="*/ 262 h 268"/>
                <a:gd name="T4" fmla="*/ 0 w 11"/>
                <a:gd name="T5" fmla="*/ 0 h 268"/>
                <a:gd name="T6" fmla="*/ 11 w 11"/>
                <a:gd name="T7" fmla="*/ 0 h 268"/>
                <a:gd name="T8" fmla="*/ 11 w 11"/>
                <a:gd name="T9" fmla="*/ 262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68">
                  <a:moveTo>
                    <a:pt x="11" y="262"/>
                  </a:moveTo>
                  <a:cubicBezTo>
                    <a:pt x="9" y="267"/>
                    <a:pt x="3" y="268"/>
                    <a:pt x="0" y="26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11" y="262"/>
                  </a:lnTo>
                  <a:close/>
                </a:path>
              </a:pathLst>
            </a:custGeom>
            <a:solidFill>
              <a:srgbClr val="CCCDC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 rot="5400000">
              <a:off x="4080736" y="-1159884"/>
              <a:ext cx="156529" cy="5506516"/>
            </a:xfrm>
            <a:custGeom>
              <a:avLst/>
              <a:gdLst>
                <a:gd name="T0" fmla="*/ 11 w 11"/>
                <a:gd name="T1" fmla="*/ 262 h 267"/>
                <a:gd name="T2" fmla="*/ 0 w 11"/>
                <a:gd name="T3" fmla="*/ 262 h 267"/>
                <a:gd name="T4" fmla="*/ 0 w 11"/>
                <a:gd name="T5" fmla="*/ 0 h 267"/>
                <a:gd name="T6" fmla="*/ 11 w 11"/>
                <a:gd name="T7" fmla="*/ 0 h 267"/>
                <a:gd name="T8" fmla="*/ 11 w 11"/>
                <a:gd name="T9" fmla="*/ 26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67">
                  <a:moveTo>
                    <a:pt x="11" y="262"/>
                  </a:moveTo>
                  <a:cubicBezTo>
                    <a:pt x="9" y="267"/>
                    <a:pt x="3" y="267"/>
                    <a:pt x="0" y="26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11" y="262"/>
                  </a:lnTo>
                  <a:close/>
                </a:path>
              </a:pathLst>
            </a:custGeom>
            <a:solidFill>
              <a:srgbClr val="A0A0A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5400000">
              <a:off x="7311607" y="1129809"/>
              <a:ext cx="612067" cy="471593"/>
            </a:xfrm>
            <a:custGeom>
              <a:avLst/>
              <a:gdLst>
                <a:gd name="T0" fmla="*/ 32 w 43"/>
                <a:gd name="T1" fmla="*/ 0 h 33"/>
                <a:gd name="T2" fmla="*/ 11 w 43"/>
                <a:gd name="T3" fmla="*/ 0 h 33"/>
                <a:gd name="T4" fmla="*/ 0 w 43"/>
                <a:gd name="T5" fmla="*/ 12 h 33"/>
                <a:gd name="T6" fmla="*/ 0 w 43"/>
                <a:gd name="T7" fmla="*/ 33 h 33"/>
                <a:gd name="T8" fmla="*/ 43 w 43"/>
                <a:gd name="T9" fmla="*/ 33 h 33"/>
                <a:gd name="T10" fmla="*/ 43 w 43"/>
                <a:gd name="T11" fmla="*/ 12 h 33"/>
                <a:gd name="T12" fmla="*/ 32 w 43"/>
                <a:gd name="T1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3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6"/>
                    <a:pt x="38" y="0"/>
                    <a:pt x="3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FBBC7">
                    <a:shade val="67500"/>
                    <a:satMod val="115000"/>
                  </a:srgbClr>
                </a:gs>
                <a:gs pos="100000">
                  <a:srgbClr val="EFBBC7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 rot="5400000">
              <a:off x="6841018" y="1130815"/>
              <a:ext cx="612067" cy="469586"/>
            </a:xfrm>
            <a:prstGeom prst="rect">
              <a:avLst/>
            </a:prstGeom>
            <a:gradFill flip="none" rotWithShape="1">
              <a:gsLst>
                <a:gs pos="0">
                  <a:srgbClr val="828282">
                    <a:shade val="30000"/>
                    <a:satMod val="115000"/>
                  </a:srgbClr>
                </a:gs>
                <a:gs pos="50000">
                  <a:srgbClr val="828282">
                    <a:shade val="67500"/>
                    <a:satMod val="115000"/>
                  </a:srgbClr>
                </a:gs>
                <a:gs pos="100000">
                  <a:srgbClr val="828282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16" name="Freeform 15"/>
          <p:cNvSpPr>
            <a:spLocks/>
          </p:cNvSpPr>
          <p:nvPr/>
        </p:nvSpPr>
        <p:spPr bwMode="auto">
          <a:xfrm rot="5400000">
            <a:off x="2436770" y="2015192"/>
            <a:ext cx="208705" cy="2304880"/>
          </a:xfrm>
          <a:custGeom>
            <a:avLst/>
            <a:gdLst>
              <a:gd name="T0" fmla="*/ 11 w 11"/>
              <a:gd name="T1" fmla="*/ 82 h 89"/>
              <a:gd name="T2" fmla="*/ 0 w 11"/>
              <a:gd name="T3" fmla="*/ 82 h 89"/>
              <a:gd name="T4" fmla="*/ 0 w 11"/>
              <a:gd name="T5" fmla="*/ 0 h 89"/>
              <a:gd name="T6" fmla="*/ 11 w 11"/>
              <a:gd name="T7" fmla="*/ 0 h 89"/>
              <a:gd name="T8" fmla="*/ 11 w 11"/>
              <a:gd name="T9" fmla="*/ 82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89">
                <a:moveTo>
                  <a:pt x="11" y="82"/>
                </a:moveTo>
                <a:cubicBezTo>
                  <a:pt x="10" y="87"/>
                  <a:pt x="3" y="89"/>
                  <a:pt x="0" y="82"/>
                </a:cubicBezTo>
                <a:cubicBezTo>
                  <a:pt x="0" y="0"/>
                  <a:pt x="0" y="0"/>
                  <a:pt x="0" y="0"/>
                </a:cubicBezTo>
                <a:cubicBezTo>
                  <a:pt x="11" y="0"/>
                  <a:pt x="11" y="0"/>
                  <a:pt x="11" y="0"/>
                </a:cubicBezTo>
                <a:lnTo>
                  <a:pt x="11" y="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rot="5400000">
            <a:off x="3402620" y="1704732"/>
            <a:ext cx="208705" cy="4140568"/>
          </a:xfrm>
          <a:custGeom>
            <a:avLst/>
            <a:gdLst>
              <a:gd name="T0" fmla="*/ 11 w 11"/>
              <a:gd name="T1" fmla="*/ 181 h 185"/>
              <a:gd name="T2" fmla="*/ 0 w 11"/>
              <a:gd name="T3" fmla="*/ 181 h 185"/>
              <a:gd name="T4" fmla="*/ 0 w 11"/>
              <a:gd name="T5" fmla="*/ 0 h 185"/>
              <a:gd name="T6" fmla="*/ 11 w 11"/>
              <a:gd name="T7" fmla="*/ 0 h 185"/>
              <a:gd name="T8" fmla="*/ 11 w 11"/>
              <a:gd name="T9" fmla="*/ 181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85">
                <a:moveTo>
                  <a:pt x="11" y="181"/>
                </a:moveTo>
                <a:cubicBezTo>
                  <a:pt x="9" y="185"/>
                  <a:pt x="3" y="184"/>
                  <a:pt x="0" y="181"/>
                </a:cubicBezTo>
                <a:cubicBezTo>
                  <a:pt x="0" y="0"/>
                  <a:pt x="0" y="0"/>
                  <a:pt x="0" y="0"/>
                </a:cubicBezTo>
                <a:cubicBezTo>
                  <a:pt x="11" y="0"/>
                  <a:pt x="11" y="0"/>
                  <a:pt x="11" y="0"/>
                </a:cubicBezTo>
                <a:lnTo>
                  <a:pt x="11" y="18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3" name="Group 72"/>
          <p:cNvGrpSpPr/>
          <p:nvPr/>
        </p:nvGrpSpPr>
        <p:grpSpPr>
          <a:xfrm>
            <a:off x="5284968" y="4847468"/>
            <a:ext cx="573757" cy="573757"/>
            <a:chOff x="0" y="-1971675"/>
            <a:chExt cx="1939925" cy="1938338"/>
          </a:xfrm>
        </p:grpSpPr>
        <p:sp>
          <p:nvSpPr>
            <p:cNvPr id="74" name="Oval 61"/>
            <p:cNvSpPr>
              <a:spLocks noChangeArrowheads="1"/>
            </p:cNvSpPr>
            <p:nvPr/>
          </p:nvSpPr>
          <p:spPr bwMode="auto">
            <a:xfrm>
              <a:off x="0" y="-1971675"/>
              <a:ext cx="1939925" cy="193833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grpSp>
          <p:nvGrpSpPr>
            <p:cNvPr id="4" name="Group 74"/>
            <p:cNvGrpSpPr/>
            <p:nvPr/>
          </p:nvGrpSpPr>
          <p:grpSpPr>
            <a:xfrm>
              <a:off x="279400" y="-1397000"/>
              <a:ext cx="1387475" cy="788988"/>
              <a:chOff x="279400" y="-1397000"/>
              <a:chExt cx="1387475" cy="788988"/>
            </a:xfrm>
          </p:grpSpPr>
          <p:sp>
            <p:nvSpPr>
              <p:cNvPr id="76" name="Freeform 63"/>
              <p:cNvSpPr>
                <a:spLocks noEditPoints="1"/>
              </p:cNvSpPr>
              <p:nvPr/>
            </p:nvSpPr>
            <p:spPr bwMode="auto">
              <a:xfrm>
                <a:off x="584200" y="-1397000"/>
                <a:ext cx="1082675" cy="788988"/>
              </a:xfrm>
              <a:custGeom>
                <a:avLst/>
                <a:gdLst>
                  <a:gd name="T0" fmla="*/ 192 w 198"/>
                  <a:gd name="T1" fmla="*/ 72 h 144"/>
                  <a:gd name="T2" fmla="*/ 184 w 198"/>
                  <a:gd name="T3" fmla="*/ 72 h 144"/>
                  <a:gd name="T4" fmla="*/ 172 w 198"/>
                  <a:gd name="T5" fmla="*/ 43 h 144"/>
                  <a:gd name="T6" fmla="*/ 157 w 198"/>
                  <a:gd name="T7" fmla="*/ 32 h 144"/>
                  <a:gd name="T8" fmla="*/ 126 w 198"/>
                  <a:gd name="T9" fmla="*/ 32 h 144"/>
                  <a:gd name="T10" fmla="*/ 126 w 198"/>
                  <a:gd name="T11" fmla="*/ 2 h 144"/>
                  <a:gd name="T12" fmla="*/ 124 w 198"/>
                  <a:gd name="T13" fmla="*/ 0 h 144"/>
                  <a:gd name="T14" fmla="*/ 2 w 198"/>
                  <a:gd name="T15" fmla="*/ 0 h 144"/>
                  <a:gd name="T16" fmla="*/ 0 w 198"/>
                  <a:gd name="T17" fmla="*/ 2 h 144"/>
                  <a:gd name="T18" fmla="*/ 0 w 198"/>
                  <a:gd name="T19" fmla="*/ 123 h 144"/>
                  <a:gd name="T20" fmla="*/ 2 w 198"/>
                  <a:gd name="T21" fmla="*/ 125 h 144"/>
                  <a:gd name="T22" fmla="*/ 19 w 198"/>
                  <a:gd name="T23" fmla="*/ 125 h 144"/>
                  <a:gd name="T24" fmla="*/ 40 w 198"/>
                  <a:gd name="T25" fmla="*/ 144 h 144"/>
                  <a:gd name="T26" fmla="*/ 61 w 198"/>
                  <a:gd name="T27" fmla="*/ 125 h 144"/>
                  <a:gd name="T28" fmla="*/ 138 w 198"/>
                  <a:gd name="T29" fmla="*/ 125 h 144"/>
                  <a:gd name="T30" fmla="*/ 159 w 198"/>
                  <a:gd name="T31" fmla="*/ 144 h 144"/>
                  <a:gd name="T32" fmla="*/ 180 w 198"/>
                  <a:gd name="T33" fmla="*/ 125 h 144"/>
                  <a:gd name="T34" fmla="*/ 192 w 198"/>
                  <a:gd name="T35" fmla="*/ 125 h 144"/>
                  <a:gd name="T36" fmla="*/ 198 w 198"/>
                  <a:gd name="T37" fmla="*/ 119 h 144"/>
                  <a:gd name="T38" fmla="*/ 198 w 198"/>
                  <a:gd name="T39" fmla="*/ 78 h 144"/>
                  <a:gd name="T40" fmla="*/ 192 w 198"/>
                  <a:gd name="T41" fmla="*/ 72 h 144"/>
                  <a:gd name="T42" fmla="*/ 157 w 198"/>
                  <a:gd name="T43" fmla="*/ 36 h 144"/>
                  <a:gd name="T44" fmla="*/ 168 w 198"/>
                  <a:gd name="T45" fmla="*/ 45 h 144"/>
                  <a:gd name="T46" fmla="*/ 179 w 198"/>
                  <a:gd name="T47" fmla="*/ 72 h 144"/>
                  <a:gd name="T48" fmla="*/ 126 w 198"/>
                  <a:gd name="T49" fmla="*/ 72 h 144"/>
                  <a:gd name="T50" fmla="*/ 126 w 198"/>
                  <a:gd name="T51" fmla="*/ 36 h 144"/>
                  <a:gd name="T52" fmla="*/ 157 w 198"/>
                  <a:gd name="T53" fmla="*/ 36 h 144"/>
                  <a:gd name="T54" fmla="*/ 5 w 198"/>
                  <a:gd name="T55" fmla="*/ 5 h 144"/>
                  <a:gd name="T56" fmla="*/ 121 w 198"/>
                  <a:gd name="T57" fmla="*/ 5 h 144"/>
                  <a:gd name="T58" fmla="*/ 121 w 198"/>
                  <a:gd name="T59" fmla="*/ 120 h 144"/>
                  <a:gd name="T60" fmla="*/ 61 w 198"/>
                  <a:gd name="T61" fmla="*/ 120 h 144"/>
                  <a:gd name="T62" fmla="*/ 40 w 198"/>
                  <a:gd name="T63" fmla="*/ 102 h 144"/>
                  <a:gd name="T64" fmla="*/ 19 w 198"/>
                  <a:gd name="T65" fmla="*/ 120 h 144"/>
                  <a:gd name="T66" fmla="*/ 5 w 198"/>
                  <a:gd name="T67" fmla="*/ 120 h 144"/>
                  <a:gd name="T68" fmla="*/ 5 w 198"/>
                  <a:gd name="T69" fmla="*/ 5 h 144"/>
                  <a:gd name="T70" fmla="*/ 40 w 198"/>
                  <a:gd name="T71" fmla="*/ 139 h 144"/>
                  <a:gd name="T72" fmla="*/ 23 w 198"/>
                  <a:gd name="T73" fmla="*/ 123 h 144"/>
                  <a:gd name="T74" fmla="*/ 40 w 198"/>
                  <a:gd name="T75" fmla="*/ 106 h 144"/>
                  <a:gd name="T76" fmla="*/ 56 w 198"/>
                  <a:gd name="T77" fmla="*/ 123 h 144"/>
                  <a:gd name="T78" fmla="*/ 40 w 198"/>
                  <a:gd name="T79" fmla="*/ 139 h 144"/>
                  <a:gd name="T80" fmla="*/ 159 w 198"/>
                  <a:gd name="T81" fmla="*/ 139 h 144"/>
                  <a:gd name="T82" fmla="*/ 143 w 198"/>
                  <a:gd name="T83" fmla="*/ 123 h 144"/>
                  <a:gd name="T84" fmla="*/ 159 w 198"/>
                  <a:gd name="T85" fmla="*/ 106 h 144"/>
                  <a:gd name="T86" fmla="*/ 175 w 198"/>
                  <a:gd name="T87" fmla="*/ 122 h 144"/>
                  <a:gd name="T88" fmla="*/ 175 w 198"/>
                  <a:gd name="T89" fmla="*/ 123 h 144"/>
                  <a:gd name="T90" fmla="*/ 175 w 198"/>
                  <a:gd name="T91" fmla="*/ 123 h 144"/>
                  <a:gd name="T92" fmla="*/ 159 w 198"/>
                  <a:gd name="T93" fmla="*/ 139 h 144"/>
                  <a:gd name="T94" fmla="*/ 193 w 198"/>
                  <a:gd name="T95" fmla="*/ 119 h 144"/>
                  <a:gd name="T96" fmla="*/ 192 w 198"/>
                  <a:gd name="T97" fmla="*/ 120 h 144"/>
                  <a:gd name="T98" fmla="*/ 180 w 198"/>
                  <a:gd name="T99" fmla="*/ 120 h 144"/>
                  <a:gd name="T100" fmla="*/ 159 w 198"/>
                  <a:gd name="T101" fmla="*/ 102 h 144"/>
                  <a:gd name="T102" fmla="*/ 138 w 198"/>
                  <a:gd name="T103" fmla="*/ 120 h 144"/>
                  <a:gd name="T104" fmla="*/ 126 w 198"/>
                  <a:gd name="T105" fmla="*/ 120 h 144"/>
                  <a:gd name="T106" fmla="*/ 126 w 198"/>
                  <a:gd name="T107" fmla="*/ 77 h 144"/>
                  <a:gd name="T108" fmla="*/ 192 w 198"/>
                  <a:gd name="T109" fmla="*/ 77 h 144"/>
                  <a:gd name="T110" fmla="*/ 193 w 198"/>
                  <a:gd name="T111" fmla="*/ 78 h 144"/>
                  <a:gd name="T112" fmla="*/ 193 w 198"/>
                  <a:gd name="T113" fmla="*/ 11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8" h="144">
                    <a:moveTo>
                      <a:pt x="192" y="72"/>
                    </a:moveTo>
                    <a:cubicBezTo>
                      <a:pt x="184" y="72"/>
                      <a:pt x="184" y="72"/>
                      <a:pt x="184" y="72"/>
                    </a:cubicBezTo>
                    <a:cubicBezTo>
                      <a:pt x="181" y="65"/>
                      <a:pt x="172" y="43"/>
                      <a:pt x="172" y="43"/>
                    </a:cubicBezTo>
                    <a:cubicBezTo>
                      <a:pt x="170" y="37"/>
                      <a:pt x="163" y="32"/>
                      <a:pt x="157" y="32"/>
                    </a:cubicBezTo>
                    <a:cubicBezTo>
                      <a:pt x="126" y="32"/>
                      <a:pt x="126" y="32"/>
                      <a:pt x="126" y="32"/>
                    </a:cubicBezTo>
                    <a:cubicBezTo>
                      <a:pt x="126" y="2"/>
                      <a:pt x="126" y="2"/>
                      <a:pt x="126" y="2"/>
                    </a:cubicBezTo>
                    <a:cubicBezTo>
                      <a:pt x="126" y="1"/>
                      <a:pt x="125" y="0"/>
                      <a:pt x="12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124"/>
                      <a:pt x="1" y="125"/>
                      <a:pt x="2" y="125"/>
                    </a:cubicBezTo>
                    <a:cubicBezTo>
                      <a:pt x="19" y="125"/>
                      <a:pt x="19" y="125"/>
                      <a:pt x="19" y="125"/>
                    </a:cubicBezTo>
                    <a:cubicBezTo>
                      <a:pt x="20" y="135"/>
                      <a:pt x="29" y="144"/>
                      <a:pt x="40" y="144"/>
                    </a:cubicBezTo>
                    <a:cubicBezTo>
                      <a:pt x="51" y="144"/>
                      <a:pt x="59" y="135"/>
                      <a:pt x="61" y="125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139" y="135"/>
                      <a:pt x="148" y="144"/>
                      <a:pt x="159" y="144"/>
                    </a:cubicBezTo>
                    <a:cubicBezTo>
                      <a:pt x="170" y="144"/>
                      <a:pt x="179" y="135"/>
                      <a:pt x="180" y="125"/>
                    </a:cubicBezTo>
                    <a:cubicBezTo>
                      <a:pt x="192" y="125"/>
                      <a:pt x="192" y="125"/>
                      <a:pt x="192" y="125"/>
                    </a:cubicBezTo>
                    <a:cubicBezTo>
                      <a:pt x="195" y="125"/>
                      <a:pt x="198" y="122"/>
                      <a:pt x="198" y="119"/>
                    </a:cubicBezTo>
                    <a:cubicBezTo>
                      <a:pt x="198" y="78"/>
                      <a:pt x="198" y="78"/>
                      <a:pt x="198" y="78"/>
                    </a:cubicBezTo>
                    <a:cubicBezTo>
                      <a:pt x="198" y="75"/>
                      <a:pt x="195" y="72"/>
                      <a:pt x="192" y="72"/>
                    </a:cubicBezTo>
                    <a:close/>
                    <a:moveTo>
                      <a:pt x="157" y="36"/>
                    </a:moveTo>
                    <a:cubicBezTo>
                      <a:pt x="161" y="36"/>
                      <a:pt x="166" y="40"/>
                      <a:pt x="168" y="45"/>
                    </a:cubicBezTo>
                    <a:cubicBezTo>
                      <a:pt x="168" y="46"/>
                      <a:pt x="176" y="64"/>
                      <a:pt x="179" y="72"/>
                    </a:cubicBezTo>
                    <a:cubicBezTo>
                      <a:pt x="126" y="72"/>
                      <a:pt x="126" y="72"/>
                      <a:pt x="126" y="72"/>
                    </a:cubicBezTo>
                    <a:cubicBezTo>
                      <a:pt x="126" y="36"/>
                      <a:pt x="126" y="36"/>
                      <a:pt x="126" y="36"/>
                    </a:cubicBezTo>
                    <a:lnTo>
                      <a:pt x="157" y="36"/>
                    </a:lnTo>
                    <a:close/>
                    <a:moveTo>
                      <a:pt x="5" y="5"/>
                    </a:moveTo>
                    <a:cubicBezTo>
                      <a:pt x="121" y="5"/>
                      <a:pt x="121" y="5"/>
                      <a:pt x="121" y="5"/>
                    </a:cubicBezTo>
                    <a:cubicBezTo>
                      <a:pt x="121" y="120"/>
                      <a:pt x="121" y="120"/>
                      <a:pt x="121" y="120"/>
                    </a:cubicBezTo>
                    <a:cubicBezTo>
                      <a:pt x="61" y="120"/>
                      <a:pt x="61" y="120"/>
                      <a:pt x="61" y="120"/>
                    </a:cubicBezTo>
                    <a:cubicBezTo>
                      <a:pt x="59" y="110"/>
                      <a:pt x="51" y="102"/>
                      <a:pt x="40" y="102"/>
                    </a:cubicBezTo>
                    <a:cubicBezTo>
                      <a:pt x="29" y="102"/>
                      <a:pt x="20" y="110"/>
                      <a:pt x="19" y="120"/>
                    </a:cubicBezTo>
                    <a:cubicBezTo>
                      <a:pt x="5" y="120"/>
                      <a:pt x="5" y="120"/>
                      <a:pt x="5" y="120"/>
                    </a:cubicBezTo>
                    <a:lnTo>
                      <a:pt x="5" y="5"/>
                    </a:lnTo>
                    <a:close/>
                    <a:moveTo>
                      <a:pt x="40" y="139"/>
                    </a:moveTo>
                    <a:cubicBezTo>
                      <a:pt x="31" y="139"/>
                      <a:pt x="23" y="132"/>
                      <a:pt x="23" y="123"/>
                    </a:cubicBezTo>
                    <a:cubicBezTo>
                      <a:pt x="23" y="114"/>
                      <a:pt x="31" y="106"/>
                      <a:pt x="40" y="106"/>
                    </a:cubicBezTo>
                    <a:cubicBezTo>
                      <a:pt x="49" y="106"/>
                      <a:pt x="56" y="114"/>
                      <a:pt x="56" y="123"/>
                    </a:cubicBezTo>
                    <a:cubicBezTo>
                      <a:pt x="56" y="132"/>
                      <a:pt x="49" y="139"/>
                      <a:pt x="40" y="139"/>
                    </a:cubicBezTo>
                    <a:close/>
                    <a:moveTo>
                      <a:pt x="159" y="139"/>
                    </a:moveTo>
                    <a:cubicBezTo>
                      <a:pt x="150" y="139"/>
                      <a:pt x="143" y="132"/>
                      <a:pt x="143" y="123"/>
                    </a:cubicBezTo>
                    <a:cubicBezTo>
                      <a:pt x="143" y="114"/>
                      <a:pt x="150" y="106"/>
                      <a:pt x="159" y="106"/>
                    </a:cubicBezTo>
                    <a:cubicBezTo>
                      <a:pt x="168" y="106"/>
                      <a:pt x="175" y="113"/>
                      <a:pt x="175" y="122"/>
                    </a:cubicBezTo>
                    <a:cubicBezTo>
                      <a:pt x="175" y="122"/>
                      <a:pt x="175" y="122"/>
                      <a:pt x="175" y="123"/>
                    </a:cubicBezTo>
                    <a:cubicBezTo>
                      <a:pt x="175" y="123"/>
                      <a:pt x="175" y="123"/>
                      <a:pt x="175" y="123"/>
                    </a:cubicBezTo>
                    <a:cubicBezTo>
                      <a:pt x="175" y="132"/>
                      <a:pt x="168" y="139"/>
                      <a:pt x="159" y="139"/>
                    </a:cubicBezTo>
                    <a:close/>
                    <a:moveTo>
                      <a:pt x="193" y="119"/>
                    </a:moveTo>
                    <a:cubicBezTo>
                      <a:pt x="193" y="120"/>
                      <a:pt x="192" y="120"/>
                      <a:pt x="192" y="120"/>
                    </a:cubicBezTo>
                    <a:cubicBezTo>
                      <a:pt x="180" y="120"/>
                      <a:pt x="180" y="120"/>
                      <a:pt x="180" y="120"/>
                    </a:cubicBezTo>
                    <a:cubicBezTo>
                      <a:pt x="179" y="110"/>
                      <a:pt x="170" y="102"/>
                      <a:pt x="159" y="102"/>
                    </a:cubicBezTo>
                    <a:cubicBezTo>
                      <a:pt x="148" y="102"/>
                      <a:pt x="139" y="110"/>
                      <a:pt x="138" y="120"/>
                    </a:cubicBezTo>
                    <a:cubicBezTo>
                      <a:pt x="126" y="120"/>
                      <a:pt x="126" y="120"/>
                      <a:pt x="126" y="120"/>
                    </a:cubicBezTo>
                    <a:cubicBezTo>
                      <a:pt x="126" y="77"/>
                      <a:pt x="126" y="77"/>
                      <a:pt x="126" y="77"/>
                    </a:cubicBezTo>
                    <a:cubicBezTo>
                      <a:pt x="192" y="77"/>
                      <a:pt x="192" y="77"/>
                      <a:pt x="192" y="77"/>
                    </a:cubicBezTo>
                    <a:cubicBezTo>
                      <a:pt x="192" y="77"/>
                      <a:pt x="193" y="78"/>
                      <a:pt x="193" y="78"/>
                    </a:cubicBezTo>
                    <a:lnTo>
                      <a:pt x="193" y="11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77" name="Freeform 64"/>
              <p:cNvSpPr>
                <a:spLocks/>
              </p:cNvSpPr>
              <p:nvPr/>
            </p:nvSpPr>
            <p:spPr bwMode="auto">
              <a:xfrm>
                <a:off x="279400" y="-1397000"/>
                <a:ext cx="239713" cy="28575"/>
              </a:xfrm>
              <a:custGeom>
                <a:avLst/>
                <a:gdLst>
                  <a:gd name="T0" fmla="*/ 42 w 44"/>
                  <a:gd name="T1" fmla="*/ 0 h 5"/>
                  <a:gd name="T2" fmla="*/ 2 w 44"/>
                  <a:gd name="T3" fmla="*/ 0 h 5"/>
                  <a:gd name="T4" fmla="*/ 0 w 44"/>
                  <a:gd name="T5" fmla="*/ 2 h 5"/>
                  <a:gd name="T6" fmla="*/ 2 w 44"/>
                  <a:gd name="T7" fmla="*/ 5 h 5"/>
                  <a:gd name="T8" fmla="*/ 42 w 44"/>
                  <a:gd name="T9" fmla="*/ 5 h 5"/>
                  <a:gd name="T10" fmla="*/ 44 w 44"/>
                  <a:gd name="T11" fmla="*/ 2 h 5"/>
                  <a:gd name="T12" fmla="*/ 42 w 44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">
                    <a:moveTo>
                      <a:pt x="4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3" y="5"/>
                      <a:pt x="44" y="4"/>
                      <a:pt x="44" y="2"/>
                    </a:cubicBezTo>
                    <a:cubicBezTo>
                      <a:pt x="44" y="1"/>
                      <a:pt x="43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78" name="Freeform 65"/>
              <p:cNvSpPr>
                <a:spLocks/>
              </p:cNvSpPr>
              <p:nvPr/>
            </p:nvSpPr>
            <p:spPr bwMode="auto">
              <a:xfrm>
                <a:off x="328613" y="-1276350"/>
                <a:ext cx="190500" cy="26988"/>
              </a:xfrm>
              <a:custGeom>
                <a:avLst/>
                <a:gdLst>
                  <a:gd name="T0" fmla="*/ 33 w 35"/>
                  <a:gd name="T1" fmla="*/ 0 h 5"/>
                  <a:gd name="T2" fmla="*/ 3 w 35"/>
                  <a:gd name="T3" fmla="*/ 0 h 5"/>
                  <a:gd name="T4" fmla="*/ 0 w 35"/>
                  <a:gd name="T5" fmla="*/ 2 h 5"/>
                  <a:gd name="T6" fmla="*/ 3 w 35"/>
                  <a:gd name="T7" fmla="*/ 5 h 5"/>
                  <a:gd name="T8" fmla="*/ 33 w 35"/>
                  <a:gd name="T9" fmla="*/ 5 h 5"/>
                  <a:gd name="T10" fmla="*/ 35 w 35"/>
                  <a:gd name="T11" fmla="*/ 2 h 5"/>
                  <a:gd name="T12" fmla="*/ 33 w 3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5">
                    <a:moveTo>
                      <a:pt x="3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4" y="5"/>
                      <a:pt x="35" y="4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79" name="Freeform 66"/>
              <p:cNvSpPr>
                <a:spLocks/>
              </p:cNvSpPr>
              <p:nvPr/>
            </p:nvSpPr>
            <p:spPr bwMode="auto">
              <a:xfrm>
                <a:off x="382588" y="-1155700"/>
                <a:ext cx="136525" cy="26988"/>
              </a:xfrm>
              <a:custGeom>
                <a:avLst/>
                <a:gdLst>
                  <a:gd name="T0" fmla="*/ 23 w 25"/>
                  <a:gd name="T1" fmla="*/ 0 h 5"/>
                  <a:gd name="T2" fmla="*/ 3 w 25"/>
                  <a:gd name="T3" fmla="*/ 0 h 5"/>
                  <a:gd name="T4" fmla="*/ 0 w 25"/>
                  <a:gd name="T5" fmla="*/ 3 h 5"/>
                  <a:gd name="T6" fmla="*/ 3 w 25"/>
                  <a:gd name="T7" fmla="*/ 5 h 5"/>
                  <a:gd name="T8" fmla="*/ 23 w 25"/>
                  <a:gd name="T9" fmla="*/ 5 h 5"/>
                  <a:gd name="T10" fmla="*/ 25 w 25"/>
                  <a:gd name="T11" fmla="*/ 3 h 5"/>
                  <a:gd name="T12" fmla="*/ 23 w 2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4" y="5"/>
                      <a:pt x="25" y="4"/>
                      <a:pt x="25" y="3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grpSp>
        <p:nvGrpSpPr>
          <p:cNvPr id="8" name="Group 34"/>
          <p:cNvGrpSpPr>
            <a:grpSpLocks noChangeAspect="1"/>
          </p:cNvGrpSpPr>
          <p:nvPr/>
        </p:nvGrpSpPr>
        <p:grpSpPr bwMode="auto">
          <a:xfrm>
            <a:off x="3406684" y="2247201"/>
            <a:ext cx="573757" cy="573755"/>
            <a:chOff x="1544" y="1525"/>
            <a:chExt cx="426" cy="426"/>
          </a:xfrm>
        </p:grpSpPr>
        <p:sp>
          <p:nvSpPr>
            <p:cNvPr id="87" name="Oval 35"/>
            <p:cNvSpPr>
              <a:spLocks noChangeArrowheads="1"/>
            </p:cNvSpPr>
            <p:nvPr/>
          </p:nvSpPr>
          <p:spPr bwMode="auto">
            <a:xfrm>
              <a:off x="1544" y="1525"/>
              <a:ext cx="426" cy="42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8" name="Freeform 36"/>
            <p:cNvSpPr>
              <a:spLocks noEditPoints="1"/>
            </p:cNvSpPr>
            <p:nvPr/>
          </p:nvSpPr>
          <p:spPr bwMode="auto">
            <a:xfrm>
              <a:off x="1672" y="1606"/>
              <a:ext cx="60" cy="264"/>
            </a:xfrm>
            <a:custGeom>
              <a:avLst/>
              <a:gdLst>
                <a:gd name="T0" fmla="*/ 50 w 50"/>
                <a:gd name="T1" fmla="*/ 173 h 220"/>
                <a:gd name="T2" fmla="*/ 36 w 50"/>
                <a:gd name="T3" fmla="*/ 0 h 220"/>
                <a:gd name="T4" fmla="*/ 0 w 50"/>
                <a:gd name="T5" fmla="*/ 14 h 220"/>
                <a:gd name="T6" fmla="*/ 0 w 50"/>
                <a:gd name="T7" fmla="*/ 173 h 220"/>
                <a:gd name="T8" fmla="*/ 0 w 50"/>
                <a:gd name="T9" fmla="*/ 173 h 220"/>
                <a:gd name="T10" fmla="*/ 0 w 50"/>
                <a:gd name="T11" fmla="*/ 174 h 220"/>
                <a:gd name="T12" fmla="*/ 0 w 50"/>
                <a:gd name="T13" fmla="*/ 174 h 220"/>
                <a:gd name="T14" fmla="*/ 25 w 50"/>
                <a:gd name="T15" fmla="*/ 220 h 220"/>
                <a:gd name="T16" fmla="*/ 50 w 50"/>
                <a:gd name="T17" fmla="*/ 174 h 220"/>
                <a:gd name="T18" fmla="*/ 50 w 50"/>
                <a:gd name="T19" fmla="*/ 174 h 220"/>
                <a:gd name="T20" fmla="*/ 50 w 50"/>
                <a:gd name="T21" fmla="*/ 174 h 220"/>
                <a:gd name="T22" fmla="*/ 31 w 50"/>
                <a:gd name="T23" fmla="*/ 201 h 220"/>
                <a:gd name="T24" fmla="*/ 7 w 50"/>
                <a:gd name="T25" fmla="*/ 177 h 220"/>
                <a:gd name="T26" fmla="*/ 16 w 50"/>
                <a:gd name="T27" fmla="*/ 177 h 220"/>
                <a:gd name="T28" fmla="*/ 18 w 50"/>
                <a:gd name="T29" fmla="*/ 177 h 220"/>
                <a:gd name="T30" fmla="*/ 44 w 50"/>
                <a:gd name="T31" fmla="*/ 175 h 220"/>
                <a:gd name="T32" fmla="*/ 45 w 50"/>
                <a:gd name="T33" fmla="*/ 53 h 220"/>
                <a:gd name="T34" fmla="*/ 4 w 50"/>
                <a:gd name="T35" fmla="*/ 34 h 220"/>
                <a:gd name="T36" fmla="*/ 45 w 50"/>
                <a:gd name="T37" fmla="*/ 53 h 220"/>
                <a:gd name="T38" fmla="*/ 19 w 50"/>
                <a:gd name="T39" fmla="*/ 172 h 220"/>
                <a:gd name="T40" fmla="*/ 31 w 50"/>
                <a:gd name="T41" fmla="*/ 58 h 220"/>
                <a:gd name="T42" fmla="*/ 23 w 50"/>
                <a:gd name="T43" fmla="*/ 171 h 220"/>
                <a:gd name="T44" fmla="*/ 4 w 50"/>
                <a:gd name="T45" fmla="*/ 58 h 220"/>
                <a:gd name="T46" fmla="*/ 14 w 50"/>
                <a:gd name="T47" fmla="*/ 173 h 220"/>
                <a:gd name="T48" fmla="*/ 36 w 50"/>
                <a:gd name="T49" fmla="*/ 169 h 220"/>
                <a:gd name="T50" fmla="*/ 45 w 50"/>
                <a:gd name="T51" fmla="*/ 58 h 220"/>
                <a:gd name="T52" fmla="*/ 36 w 50"/>
                <a:gd name="T53" fmla="*/ 169 h 220"/>
                <a:gd name="T54" fmla="*/ 36 w 50"/>
                <a:gd name="T55" fmla="*/ 5 h 220"/>
                <a:gd name="T56" fmla="*/ 45 w 50"/>
                <a:gd name="T57" fmla="*/ 29 h 220"/>
                <a:gd name="T58" fmla="*/ 4 w 50"/>
                <a:gd name="T59" fmla="*/ 14 h 220"/>
                <a:gd name="T60" fmla="*/ 22 w 50"/>
                <a:gd name="T61" fmla="*/ 206 h 220"/>
                <a:gd name="T62" fmla="*/ 25 w 50"/>
                <a:gd name="T63" fmla="*/ 21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0" h="220">
                  <a:moveTo>
                    <a:pt x="50" y="173"/>
                  </a:moveTo>
                  <a:cubicBezTo>
                    <a:pt x="50" y="173"/>
                    <a:pt x="50" y="173"/>
                    <a:pt x="50" y="17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6"/>
                    <a:pt x="44" y="0"/>
                    <a:pt x="3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23" y="218"/>
                    <a:pt x="23" y="218"/>
                    <a:pt x="23" y="218"/>
                  </a:cubicBezTo>
                  <a:cubicBezTo>
                    <a:pt x="23" y="219"/>
                    <a:pt x="24" y="220"/>
                    <a:pt x="25" y="220"/>
                  </a:cubicBezTo>
                  <a:cubicBezTo>
                    <a:pt x="26" y="220"/>
                    <a:pt x="27" y="219"/>
                    <a:pt x="27" y="218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3"/>
                  </a:cubicBezTo>
                  <a:close/>
                  <a:moveTo>
                    <a:pt x="31" y="201"/>
                  </a:moveTo>
                  <a:cubicBezTo>
                    <a:pt x="19" y="201"/>
                    <a:pt x="19" y="201"/>
                    <a:pt x="19" y="201"/>
                  </a:cubicBezTo>
                  <a:cubicBezTo>
                    <a:pt x="7" y="177"/>
                    <a:pt x="7" y="177"/>
                    <a:pt x="7" y="177"/>
                  </a:cubicBezTo>
                  <a:cubicBezTo>
                    <a:pt x="8" y="177"/>
                    <a:pt x="9" y="177"/>
                    <a:pt x="11" y="177"/>
                  </a:cubicBezTo>
                  <a:cubicBezTo>
                    <a:pt x="13" y="177"/>
                    <a:pt x="14" y="177"/>
                    <a:pt x="16" y="177"/>
                  </a:cubicBezTo>
                  <a:cubicBezTo>
                    <a:pt x="16" y="177"/>
                    <a:pt x="16" y="177"/>
                    <a:pt x="17" y="177"/>
                  </a:cubicBezTo>
                  <a:cubicBezTo>
                    <a:pt x="17" y="177"/>
                    <a:pt x="17" y="177"/>
                    <a:pt x="18" y="177"/>
                  </a:cubicBezTo>
                  <a:cubicBezTo>
                    <a:pt x="20" y="176"/>
                    <a:pt x="22" y="176"/>
                    <a:pt x="24" y="176"/>
                  </a:cubicBezTo>
                  <a:cubicBezTo>
                    <a:pt x="31" y="174"/>
                    <a:pt x="38" y="173"/>
                    <a:pt x="44" y="175"/>
                  </a:cubicBezTo>
                  <a:lnTo>
                    <a:pt x="31" y="201"/>
                  </a:lnTo>
                  <a:close/>
                  <a:moveTo>
                    <a:pt x="45" y="53"/>
                  </a:moveTo>
                  <a:cubicBezTo>
                    <a:pt x="4" y="53"/>
                    <a:pt x="4" y="53"/>
                    <a:pt x="4" y="53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53"/>
                  </a:lnTo>
                  <a:close/>
                  <a:moveTo>
                    <a:pt x="23" y="171"/>
                  </a:moveTo>
                  <a:cubicBezTo>
                    <a:pt x="22" y="171"/>
                    <a:pt x="20" y="172"/>
                    <a:pt x="19" y="172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169"/>
                    <a:pt x="31" y="169"/>
                    <a:pt x="31" y="169"/>
                  </a:cubicBezTo>
                  <a:cubicBezTo>
                    <a:pt x="28" y="170"/>
                    <a:pt x="26" y="170"/>
                    <a:pt x="23" y="171"/>
                  </a:cubicBezTo>
                  <a:close/>
                  <a:moveTo>
                    <a:pt x="4" y="172"/>
                  </a:moveTo>
                  <a:cubicBezTo>
                    <a:pt x="4" y="58"/>
                    <a:pt x="4" y="58"/>
                    <a:pt x="4" y="58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4" y="173"/>
                    <a:pt x="14" y="173"/>
                    <a:pt x="14" y="173"/>
                  </a:cubicBezTo>
                  <a:cubicBezTo>
                    <a:pt x="11" y="173"/>
                    <a:pt x="7" y="173"/>
                    <a:pt x="4" y="172"/>
                  </a:cubicBezTo>
                  <a:close/>
                  <a:moveTo>
                    <a:pt x="36" y="169"/>
                  </a:moveTo>
                  <a:cubicBezTo>
                    <a:pt x="36" y="58"/>
                    <a:pt x="36" y="58"/>
                    <a:pt x="36" y="58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170"/>
                    <a:pt x="45" y="170"/>
                    <a:pt x="45" y="170"/>
                  </a:cubicBezTo>
                  <a:cubicBezTo>
                    <a:pt x="42" y="169"/>
                    <a:pt x="39" y="169"/>
                    <a:pt x="36" y="169"/>
                  </a:cubicBezTo>
                  <a:close/>
                  <a:moveTo>
                    <a:pt x="13" y="5"/>
                  </a:moveTo>
                  <a:cubicBezTo>
                    <a:pt x="36" y="5"/>
                    <a:pt x="36" y="5"/>
                    <a:pt x="36" y="5"/>
                  </a:cubicBezTo>
                  <a:cubicBezTo>
                    <a:pt x="41" y="5"/>
                    <a:pt x="45" y="9"/>
                    <a:pt x="45" y="14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9"/>
                    <a:pt x="8" y="5"/>
                    <a:pt x="13" y="5"/>
                  </a:cubicBezTo>
                  <a:close/>
                  <a:moveTo>
                    <a:pt x="22" y="206"/>
                  </a:moveTo>
                  <a:cubicBezTo>
                    <a:pt x="28" y="206"/>
                    <a:pt x="28" y="206"/>
                    <a:pt x="28" y="206"/>
                  </a:cubicBezTo>
                  <a:cubicBezTo>
                    <a:pt x="25" y="212"/>
                    <a:pt x="25" y="212"/>
                    <a:pt x="25" y="212"/>
                  </a:cubicBezTo>
                  <a:lnTo>
                    <a:pt x="22" y="20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9" name="Freeform 37"/>
            <p:cNvSpPr>
              <a:spLocks noEditPoints="1"/>
            </p:cNvSpPr>
            <p:nvPr/>
          </p:nvSpPr>
          <p:spPr bwMode="auto">
            <a:xfrm>
              <a:off x="1765" y="1606"/>
              <a:ext cx="77" cy="264"/>
            </a:xfrm>
            <a:custGeom>
              <a:avLst/>
              <a:gdLst>
                <a:gd name="T0" fmla="*/ 61 w 64"/>
                <a:gd name="T1" fmla="*/ 0 h 220"/>
                <a:gd name="T2" fmla="*/ 3 w 64"/>
                <a:gd name="T3" fmla="*/ 0 h 220"/>
                <a:gd name="T4" fmla="*/ 0 w 64"/>
                <a:gd name="T5" fmla="*/ 3 h 220"/>
                <a:gd name="T6" fmla="*/ 0 w 64"/>
                <a:gd name="T7" fmla="*/ 217 h 220"/>
                <a:gd name="T8" fmla="*/ 3 w 64"/>
                <a:gd name="T9" fmla="*/ 220 h 220"/>
                <a:gd name="T10" fmla="*/ 61 w 64"/>
                <a:gd name="T11" fmla="*/ 220 h 220"/>
                <a:gd name="T12" fmla="*/ 64 w 64"/>
                <a:gd name="T13" fmla="*/ 217 h 220"/>
                <a:gd name="T14" fmla="*/ 64 w 64"/>
                <a:gd name="T15" fmla="*/ 3 h 220"/>
                <a:gd name="T16" fmla="*/ 61 w 64"/>
                <a:gd name="T17" fmla="*/ 0 h 220"/>
                <a:gd name="T18" fmla="*/ 5 w 64"/>
                <a:gd name="T19" fmla="*/ 215 h 220"/>
                <a:gd name="T20" fmla="*/ 5 w 64"/>
                <a:gd name="T21" fmla="*/ 5 h 220"/>
                <a:gd name="T22" fmla="*/ 59 w 64"/>
                <a:gd name="T23" fmla="*/ 5 h 220"/>
                <a:gd name="T24" fmla="*/ 59 w 64"/>
                <a:gd name="T25" fmla="*/ 22 h 220"/>
                <a:gd name="T26" fmla="*/ 39 w 64"/>
                <a:gd name="T27" fmla="*/ 22 h 220"/>
                <a:gd name="T28" fmla="*/ 37 w 64"/>
                <a:gd name="T29" fmla="*/ 25 h 220"/>
                <a:gd name="T30" fmla="*/ 39 w 64"/>
                <a:gd name="T31" fmla="*/ 27 h 220"/>
                <a:gd name="T32" fmla="*/ 59 w 64"/>
                <a:gd name="T33" fmla="*/ 27 h 220"/>
                <a:gd name="T34" fmla="*/ 59 w 64"/>
                <a:gd name="T35" fmla="*/ 47 h 220"/>
                <a:gd name="T36" fmla="*/ 32 w 64"/>
                <a:gd name="T37" fmla="*/ 47 h 220"/>
                <a:gd name="T38" fmla="*/ 30 w 64"/>
                <a:gd name="T39" fmla="*/ 49 h 220"/>
                <a:gd name="T40" fmla="*/ 32 w 64"/>
                <a:gd name="T41" fmla="*/ 51 h 220"/>
                <a:gd name="T42" fmla="*/ 59 w 64"/>
                <a:gd name="T43" fmla="*/ 51 h 220"/>
                <a:gd name="T44" fmla="*/ 59 w 64"/>
                <a:gd name="T45" fmla="*/ 71 h 220"/>
                <a:gd name="T46" fmla="*/ 39 w 64"/>
                <a:gd name="T47" fmla="*/ 71 h 220"/>
                <a:gd name="T48" fmla="*/ 37 w 64"/>
                <a:gd name="T49" fmla="*/ 73 h 220"/>
                <a:gd name="T50" fmla="*/ 39 w 64"/>
                <a:gd name="T51" fmla="*/ 76 h 220"/>
                <a:gd name="T52" fmla="*/ 59 w 64"/>
                <a:gd name="T53" fmla="*/ 76 h 220"/>
                <a:gd name="T54" fmla="*/ 59 w 64"/>
                <a:gd name="T55" fmla="*/ 95 h 220"/>
                <a:gd name="T56" fmla="*/ 32 w 64"/>
                <a:gd name="T57" fmla="*/ 95 h 220"/>
                <a:gd name="T58" fmla="*/ 30 w 64"/>
                <a:gd name="T59" fmla="*/ 97 h 220"/>
                <a:gd name="T60" fmla="*/ 32 w 64"/>
                <a:gd name="T61" fmla="*/ 100 h 220"/>
                <a:gd name="T62" fmla="*/ 59 w 64"/>
                <a:gd name="T63" fmla="*/ 100 h 220"/>
                <a:gd name="T64" fmla="*/ 59 w 64"/>
                <a:gd name="T65" fmla="*/ 119 h 220"/>
                <a:gd name="T66" fmla="*/ 39 w 64"/>
                <a:gd name="T67" fmla="*/ 119 h 220"/>
                <a:gd name="T68" fmla="*/ 37 w 64"/>
                <a:gd name="T69" fmla="*/ 122 h 220"/>
                <a:gd name="T70" fmla="*/ 39 w 64"/>
                <a:gd name="T71" fmla="*/ 124 h 220"/>
                <a:gd name="T72" fmla="*/ 59 w 64"/>
                <a:gd name="T73" fmla="*/ 124 h 220"/>
                <a:gd name="T74" fmla="*/ 59 w 64"/>
                <a:gd name="T75" fmla="*/ 143 h 220"/>
                <a:gd name="T76" fmla="*/ 32 w 64"/>
                <a:gd name="T77" fmla="*/ 143 h 220"/>
                <a:gd name="T78" fmla="*/ 30 w 64"/>
                <a:gd name="T79" fmla="*/ 146 h 220"/>
                <a:gd name="T80" fmla="*/ 32 w 64"/>
                <a:gd name="T81" fmla="*/ 148 h 220"/>
                <a:gd name="T82" fmla="*/ 59 w 64"/>
                <a:gd name="T83" fmla="*/ 148 h 220"/>
                <a:gd name="T84" fmla="*/ 59 w 64"/>
                <a:gd name="T85" fmla="*/ 168 h 220"/>
                <a:gd name="T86" fmla="*/ 39 w 64"/>
                <a:gd name="T87" fmla="*/ 168 h 220"/>
                <a:gd name="T88" fmla="*/ 37 w 64"/>
                <a:gd name="T89" fmla="*/ 170 h 220"/>
                <a:gd name="T90" fmla="*/ 39 w 64"/>
                <a:gd name="T91" fmla="*/ 172 h 220"/>
                <a:gd name="T92" fmla="*/ 59 w 64"/>
                <a:gd name="T93" fmla="*/ 172 h 220"/>
                <a:gd name="T94" fmla="*/ 59 w 64"/>
                <a:gd name="T95" fmla="*/ 192 h 220"/>
                <a:gd name="T96" fmla="*/ 32 w 64"/>
                <a:gd name="T97" fmla="*/ 192 h 220"/>
                <a:gd name="T98" fmla="*/ 30 w 64"/>
                <a:gd name="T99" fmla="*/ 194 h 220"/>
                <a:gd name="T100" fmla="*/ 32 w 64"/>
                <a:gd name="T101" fmla="*/ 196 h 220"/>
                <a:gd name="T102" fmla="*/ 59 w 64"/>
                <a:gd name="T103" fmla="*/ 196 h 220"/>
                <a:gd name="T104" fmla="*/ 59 w 64"/>
                <a:gd name="T105" fmla="*/ 215 h 220"/>
                <a:gd name="T106" fmla="*/ 5 w 64"/>
                <a:gd name="T107" fmla="*/ 21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4" h="220">
                  <a:moveTo>
                    <a:pt x="61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18"/>
                    <a:pt x="1" y="220"/>
                    <a:pt x="3" y="220"/>
                  </a:cubicBezTo>
                  <a:cubicBezTo>
                    <a:pt x="61" y="220"/>
                    <a:pt x="61" y="220"/>
                    <a:pt x="61" y="220"/>
                  </a:cubicBezTo>
                  <a:cubicBezTo>
                    <a:pt x="63" y="220"/>
                    <a:pt x="64" y="218"/>
                    <a:pt x="64" y="217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1"/>
                    <a:pt x="63" y="0"/>
                    <a:pt x="61" y="0"/>
                  </a:cubicBezTo>
                  <a:close/>
                  <a:moveTo>
                    <a:pt x="5" y="21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8" y="22"/>
                    <a:pt x="37" y="24"/>
                    <a:pt x="37" y="25"/>
                  </a:cubicBezTo>
                  <a:cubicBezTo>
                    <a:pt x="37" y="26"/>
                    <a:pt x="38" y="27"/>
                    <a:pt x="39" y="27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59" y="47"/>
                    <a:pt x="59" y="47"/>
                    <a:pt x="59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0" y="48"/>
                    <a:pt x="30" y="49"/>
                  </a:cubicBezTo>
                  <a:cubicBezTo>
                    <a:pt x="30" y="50"/>
                    <a:pt x="31" y="51"/>
                    <a:pt x="32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59" y="71"/>
                    <a:pt x="59" y="71"/>
                    <a:pt x="59" y="71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8" y="71"/>
                    <a:pt x="37" y="72"/>
                    <a:pt x="37" y="73"/>
                  </a:cubicBezTo>
                  <a:cubicBezTo>
                    <a:pt x="37" y="74"/>
                    <a:pt x="38" y="76"/>
                    <a:pt x="39" y="76"/>
                  </a:cubicBezTo>
                  <a:cubicBezTo>
                    <a:pt x="59" y="76"/>
                    <a:pt x="59" y="76"/>
                    <a:pt x="59" y="76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31" y="95"/>
                    <a:pt x="30" y="96"/>
                    <a:pt x="30" y="97"/>
                  </a:cubicBezTo>
                  <a:cubicBezTo>
                    <a:pt x="30" y="99"/>
                    <a:pt x="31" y="100"/>
                    <a:pt x="32" y="100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38" y="119"/>
                    <a:pt x="37" y="120"/>
                    <a:pt x="37" y="122"/>
                  </a:cubicBezTo>
                  <a:cubicBezTo>
                    <a:pt x="37" y="123"/>
                    <a:pt x="38" y="124"/>
                    <a:pt x="39" y="124"/>
                  </a:cubicBezTo>
                  <a:cubicBezTo>
                    <a:pt x="59" y="124"/>
                    <a:pt x="59" y="124"/>
                    <a:pt x="59" y="124"/>
                  </a:cubicBezTo>
                  <a:cubicBezTo>
                    <a:pt x="59" y="143"/>
                    <a:pt x="59" y="143"/>
                    <a:pt x="59" y="143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31" y="143"/>
                    <a:pt x="30" y="144"/>
                    <a:pt x="30" y="146"/>
                  </a:cubicBezTo>
                  <a:cubicBezTo>
                    <a:pt x="30" y="147"/>
                    <a:pt x="31" y="148"/>
                    <a:pt x="32" y="148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39" y="168"/>
                    <a:pt x="39" y="168"/>
                    <a:pt x="39" y="168"/>
                  </a:cubicBezTo>
                  <a:cubicBezTo>
                    <a:pt x="38" y="168"/>
                    <a:pt x="37" y="169"/>
                    <a:pt x="37" y="170"/>
                  </a:cubicBezTo>
                  <a:cubicBezTo>
                    <a:pt x="37" y="171"/>
                    <a:pt x="38" y="172"/>
                    <a:pt x="39" y="172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59" y="192"/>
                    <a:pt x="59" y="192"/>
                    <a:pt x="59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0" y="193"/>
                    <a:pt x="30" y="194"/>
                  </a:cubicBezTo>
                  <a:cubicBezTo>
                    <a:pt x="30" y="195"/>
                    <a:pt x="31" y="196"/>
                    <a:pt x="32" y="196"/>
                  </a:cubicBezTo>
                  <a:cubicBezTo>
                    <a:pt x="59" y="196"/>
                    <a:pt x="59" y="196"/>
                    <a:pt x="59" y="196"/>
                  </a:cubicBezTo>
                  <a:cubicBezTo>
                    <a:pt x="59" y="215"/>
                    <a:pt x="59" y="215"/>
                    <a:pt x="59" y="215"/>
                  </a:cubicBezTo>
                  <a:lnTo>
                    <a:pt x="5" y="2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cxnSp>
        <p:nvCxnSpPr>
          <p:cNvPr id="91" name="Straight Connector 90"/>
          <p:cNvCxnSpPr/>
          <p:nvPr/>
        </p:nvCxnSpPr>
        <p:spPr>
          <a:xfrm flipH="1" flipV="1">
            <a:off x="3693518" y="2818388"/>
            <a:ext cx="45" cy="453597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6" name="Rectangle 95"/>
          <p:cNvSpPr/>
          <p:nvPr/>
        </p:nvSpPr>
        <p:spPr bwMode="white">
          <a:xfrm>
            <a:off x="-101839" y="2855879"/>
            <a:ext cx="2240260" cy="1366011"/>
          </a:xfrm>
          <a:custGeom>
            <a:avLst/>
            <a:gdLst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2315 w 1532315"/>
              <a:gd name="connsiteY2" fmla="*/ 1024508 h 1024508"/>
              <a:gd name="connsiteX3" fmla="*/ 0 w 1532315"/>
              <a:gd name="connsiteY3" fmla="*/ 1024508 h 1024508"/>
              <a:gd name="connsiteX4" fmla="*/ 0 w 1532315"/>
              <a:gd name="connsiteY4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532315 w 1532315"/>
              <a:gd name="connsiteY3" fmla="*/ 1024508 h 1024508"/>
              <a:gd name="connsiteX4" fmla="*/ 0 w 1532315"/>
              <a:gd name="connsiteY4" fmla="*/ 1024508 h 1024508"/>
              <a:gd name="connsiteX5" fmla="*/ 0 w 1532315"/>
              <a:gd name="connsiteY5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528762 w 1532315"/>
              <a:gd name="connsiteY3" fmla="*/ 766028 h 1024508"/>
              <a:gd name="connsiteX4" fmla="*/ 1532315 w 1532315"/>
              <a:gd name="connsiteY4" fmla="*/ 1024508 h 1024508"/>
              <a:gd name="connsiteX5" fmla="*/ 0 w 1532315"/>
              <a:gd name="connsiteY5" fmla="*/ 1024508 h 1024508"/>
              <a:gd name="connsiteX6" fmla="*/ 0 w 1532315"/>
              <a:gd name="connsiteY6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530350 w 1532315"/>
              <a:gd name="connsiteY3" fmla="*/ 4675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32315" h="1024508">
                <a:moveTo>
                  <a:pt x="0" y="0"/>
                </a:moveTo>
                <a:lnTo>
                  <a:pt x="1532315" y="0"/>
                </a:lnTo>
                <a:lnTo>
                  <a:pt x="1530350" y="154841"/>
                </a:lnTo>
                <a:cubicBezTo>
                  <a:pt x="1374448" y="228009"/>
                  <a:pt x="1408377" y="340314"/>
                  <a:pt x="1408112" y="442178"/>
                </a:cubicBezTo>
                <a:cubicBezTo>
                  <a:pt x="1407847" y="544042"/>
                  <a:pt x="1382385" y="687494"/>
                  <a:pt x="1528762" y="766028"/>
                </a:cubicBezTo>
                <a:cubicBezTo>
                  <a:pt x="1529946" y="852188"/>
                  <a:pt x="1531131" y="938348"/>
                  <a:pt x="1532315" y="1024508"/>
                </a:cubicBezTo>
                <a:lnTo>
                  <a:pt x="0" y="1024508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4" name="Freeform 93"/>
          <p:cNvSpPr>
            <a:spLocks/>
          </p:cNvSpPr>
          <p:nvPr/>
        </p:nvSpPr>
        <p:spPr bwMode="auto">
          <a:xfrm rot="5400000">
            <a:off x="1367039" y="3110102"/>
            <a:ext cx="816088" cy="722439"/>
          </a:xfrm>
          <a:custGeom>
            <a:avLst/>
            <a:gdLst>
              <a:gd name="T0" fmla="*/ 30 w 43"/>
              <a:gd name="T1" fmla="*/ 38 h 38"/>
              <a:gd name="T2" fmla="*/ 43 w 43"/>
              <a:gd name="T3" fmla="*/ 0 h 38"/>
              <a:gd name="T4" fmla="*/ 32 w 43"/>
              <a:gd name="T5" fmla="*/ 0 h 38"/>
              <a:gd name="T6" fmla="*/ 11 w 43"/>
              <a:gd name="T7" fmla="*/ 0 h 38"/>
              <a:gd name="T8" fmla="*/ 0 w 43"/>
              <a:gd name="T9" fmla="*/ 0 h 38"/>
              <a:gd name="T10" fmla="*/ 13 w 43"/>
              <a:gd name="T11" fmla="*/ 38 h 38"/>
              <a:gd name="T12" fmla="*/ 22 w 43"/>
              <a:gd name="T13" fmla="*/ 38 h 38"/>
              <a:gd name="T14" fmla="*/ 30 w 43"/>
              <a:gd name="T15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3" h="38">
                <a:moveTo>
                  <a:pt x="30" y="38"/>
                </a:moveTo>
                <a:cubicBezTo>
                  <a:pt x="43" y="0"/>
                  <a:pt x="43" y="0"/>
                  <a:pt x="43" y="0"/>
                </a:cubicBezTo>
                <a:cubicBezTo>
                  <a:pt x="41" y="2"/>
                  <a:pt x="36" y="2"/>
                  <a:pt x="32" y="0"/>
                </a:cubicBezTo>
                <a:cubicBezTo>
                  <a:pt x="27" y="4"/>
                  <a:pt x="15" y="4"/>
                  <a:pt x="11" y="0"/>
                </a:cubicBezTo>
                <a:cubicBezTo>
                  <a:pt x="7" y="2"/>
                  <a:pt x="1" y="2"/>
                  <a:pt x="0" y="0"/>
                </a:cubicBezTo>
                <a:cubicBezTo>
                  <a:pt x="13" y="38"/>
                  <a:pt x="13" y="38"/>
                  <a:pt x="13" y="38"/>
                </a:cubicBezTo>
                <a:cubicBezTo>
                  <a:pt x="16" y="38"/>
                  <a:pt x="19" y="38"/>
                  <a:pt x="22" y="38"/>
                </a:cubicBezTo>
                <a:cubicBezTo>
                  <a:pt x="24" y="38"/>
                  <a:pt x="27" y="38"/>
                  <a:pt x="30" y="38"/>
                </a:cubicBezTo>
                <a:close/>
              </a:path>
            </a:pathLst>
          </a:custGeom>
          <a:gradFill flip="none" rotWithShape="1">
            <a:gsLst>
              <a:gs pos="0">
                <a:srgbClr val="F2CCBB">
                  <a:shade val="67500"/>
                  <a:satMod val="115000"/>
                </a:srgbClr>
              </a:gs>
              <a:gs pos="100000">
                <a:srgbClr val="F2CCBB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95" name="Freeform 94"/>
          <p:cNvSpPr>
            <a:spLocks/>
          </p:cNvSpPr>
          <p:nvPr/>
        </p:nvSpPr>
        <p:spPr bwMode="auto">
          <a:xfrm rot="5400000">
            <a:off x="1071374" y="3290718"/>
            <a:ext cx="323761" cy="361220"/>
          </a:xfrm>
          <a:custGeom>
            <a:avLst/>
            <a:gdLst>
              <a:gd name="T0" fmla="*/ 8 w 17"/>
              <a:gd name="T1" fmla="*/ 18 h 19"/>
              <a:gd name="T2" fmla="*/ 9 w 17"/>
              <a:gd name="T3" fmla="*/ 18 h 19"/>
              <a:gd name="T4" fmla="*/ 11 w 17"/>
              <a:gd name="T5" fmla="*/ 17 h 19"/>
              <a:gd name="T6" fmla="*/ 17 w 17"/>
              <a:gd name="T7" fmla="*/ 0 h 19"/>
              <a:gd name="T8" fmla="*/ 9 w 17"/>
              <a:gd name="T9" fmla="*/ 0 h 19"/>
              <a:gd name="T10" fmla="*/ 0 w 17"/>
              <a:gd name="T11" fmla="*/ 0 h 19"/>
              <a:gd name="T12" fmla="*/ 6 w 17"/>
              <a:gd name="T13" fmla="*/ 17 h 19"/>
              <a:gd name="T14" fmla="*/ 8 w 17"/>
              <a:gd name="T15" fmla="*/ 18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19">
                <a:moveTo>
                  <a:pt x="8" y="18"/>
                </a:moveTo>
                <a:cubicBezTo>
                  <a:pt x="8" y="19"/>
                  <a:pt x="9" y="19"/>
                  <a:pt x="9" y="18"/>
                </a:cubicBezTo>
                <a:cubicBezTo>
                  <a:pt x="10" y="18"/>
                  <a:pt x="10" y="18"/>
                  <a:pt x="11" y="17"/>
                </a:cubicBezTo>
                <a:cubicBezTo>
                  <a:pt x="17" y="0"/>
                  <a:pt x="17" y="0"/>
                  <a:pt x="17" y="0"/>
                </a:cubicBezTo>
                <a:cubicBezTo>
                  <a:pt x="14" y="0"/>
                  <a:pt x="11" y="0"/>
                  <a:pt x="9" y="0"/>
                </a:cubicBezTo>
                <a:cubicBezTo>
                  <a:pt x="6" y="0"/>
                  <a:pt x="3" y="0"/>
                  <a:pt x="0" y="0"/>
                </a:cubicBezTo>
                <a:cubicBezTo>
                  <a:pt x="6" y="17"/>
                  <a:pt x="6" y="17"/>
                  <a:pt x="6" y="17"/>
                </a:cubicBezTo>
                <a:cubicBezTo>
                  <a:pt x="7" y="18"/>
                  <a:pt x="7" y="18"/>
                  <a:pt x="8" y="18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cxnSp>
        <p:nvCxnSpPr>
          <p:cNvPr id="98" name="Straight Connector 97"/>
          <p:cNvCxnSpPr/>
          <p:nvPr/>
        </p:nvCxnSpPr>
        <p:spPr>
          <a:xfrm flipV="1">
            <a:off x="5571848" y="3670658"/>
            <a:ext cx="5409" cy="1176812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/>
          <p:cNvSpPr/>
          <p:nvPr/>
        </p:nvSpPr>
        <p:spPr>
          <a:xfrm>
            <a:off x="4206238" y="1775734"/>
            <a:ext cx="4754882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2000" dirty="0" smtClean="0"/>
              <a:t>Advertising Strategy (Selling messages and advertising media) </a:t>
            </a:r>
            <a:endParaRPr lang="en-US" sz="2000" dirty="0"/>
          </a:p>
        </p:txBody>
      </p:sp>
      <p:sp>
        <p:nvSpPr>
          <p:cNvPr id="101" name="Rectangle 100"/>
          <p:cNvSpPr/>
          <p:nvPr/>
        </p:nvSpPr>
        <p:spPr>
          <a:xfrm>
            <a:off x="3439141" y="1678409"/>
            <a:ext cx="605935" cy="58439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en-US" sz="4267" dirty="0" smtClean="0"/>
              <a:t>01</a:t>
            </a:r>
            <a:endParaRPr lang="en-US" sz="4267" dirty="0"/>
          </a:p>
        </p:txBody>
      </p:sp>
      <p:sp>
        <p:nvSpPr>
          <p:cNvPr id="103" name="Rectangle 102"/>
          <p:cNvSpPr/>
          <p:nvPr/>
        </p:nvSpPr>
        <p:spPr>
          <a:xfrm>
            <a:off x="6053608" y="5582270"/>
            <a:ext cx="279497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fr-FR" sz="2000" dirty="0" err="1" smtClean="0"/>
              <a:t>Advertising</a:t>
            </a:r>
            <a:r>
              <a:rPr lang="fr-FR" sz="2000" dirty="0" smtClean="0"/>
              <a:t> </a:t>
            </a:r>
            <a:r>
              <a:rPr lang="fr-FR" sz="2000" dirty="0" err="1" smtClean="0"/>
              <a:t>material</a:t>
            </a:r>
            <a:r>
              <a:rPr lang="fr-FR" sz="2000" dirty="0" smtClean="0"/>
              <a:t> </a:t>
            </a:r>
            <a:endParaRPr lang="fr-FR" sz="2000" dirty="0"/>
          </a:p>
        </p:txBody>
      </p:sp>
      <p:sp>
        <p:nvSpPr>
          <p:cNvPr id="104" name="Rectangle 103"/>
          <p:cNvSpPr/>
          <p:nvPr/>
        </p:nvSpPr>
        <p:spPr>
          <a:xfrm>
            <a:off x="5192549" y="5484945"/>
            <a:ext cx="605935" cy="58439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en-US" sz="4267" dirty="0" smtClean="0"/>
              <a:t>02</a:t>
            </a:r>
            <a:endParaRPr lang="en-US" sz="4267" dirty="0"/>
          </a:p>
        </p:txBody>
      </p:sp>
      <p:sp>
        <p:nvSpPr>
          <p:cNvPr id="541" name="Title 54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Part 3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endParaRPr lang="en-US" dirty="0"/>
          </a:p>
        </p:txBody>
      </p:sp>
      <p:sp>
        <p:nvSpPr>
          <p:cNvPr id="42" name="Espace réservé du numéro de diapositive 25"/>
          <p:cNvSpPr txBox="1">
            <a:spLocks/>
          </p:cNvSpPr>
          <p:nvPr/>
        </p:nvSpPr>
        <p:spPr>
          <a:xfrm>
            <a:off x="10338472" y="577089"/>
            <a:ext cx="838199" cy="767687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A059C7-A181-4136-BB2A-80B9064A16A6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fr-FR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77948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9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9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00" grpId="0"/>
      <p:bldP spid="101" grpId="0"/>
      <p:bldP spid="103" grpId="0"/>
      <p:bldP spid="10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reeform 8"/>
          <p:cNvSpPr>
            <a:spLocks/>
          </p:cNvSpPr>
          <p:nvPr/>
        </p:nvSpPr>
        <p:spPr bwMode="auto">
          <a:xfrm>
            <a:off x="3493747" y="933450"/>
            <a:ext cx="2168411" cy="2141227"/>
          </a:xfrm>
          <a:custGeom>
            <a:avLst/>
            <a:gdLst>
              <a:gd name="T0" fmla="*/ 135 w 146"/>
              <a:gd name="T1" fmla="*/ 77 h 144"/>
              <a:gd name="T2" fmla="*/ 144 w 146"/>
              <a:gd name="T3" fmla="*/ 65 h 144"/>
              <a:gd name="T4" fmla="*/ 143 w 146"/>
              <a:gd name="T5" fmla="*/ 53 h 144"/>
              <a:gd name="T6" fmla="*/ 141 w 146"/>
              <a:gd name="T7" fmla="*/ 51 h 144"/>
              <a:gd name="T8" fmla="*/ 129 w 146"/>
              <a:gd name="T9" fmla="*/ 45 h 144"/>
              <a:gd name="T10" fmla="*/ 135 w 146"/>
              <a:gd name="T11" fmla="*/ 39 h 144"/>
              <a:gd name="T12" fmla="*/ 131 w 146"/>
              <a:gd name="T13" fmla="*/ 27 h 144"/>
              <a:gd name="T14" fmla="*/ 128 w 146"/>
              <a:gd name="T15" fmla="*/ 27 h 144"/>
              <a:gd name="T16" fmla="*/ 113 w 146"/>
              <a:gd name="T17" fmla="*/ 25 h 144"/>
              <a:gd name="T18" fmla="*/ 117 w 146"/>
              <a:gd name="T19" fmla="*/ 14 h 144"/>
              <a:gd name="T20" fmla="*/ 108 w 146"/>
              <a:gd name="T21" fmla="*/ 9 h 144"/>
              <a:gd name="T22" fmla="*/ 101 w 146"/>
              <a:gd name="T23" fmla="*/ 17 h 144"/>
              <a:gd name="T24" fmla="*/ 92 w 146"/>
              <a:gd name="T25" fmla="*/ 13 h 144"/>
              <a:gd name="T26" fmla="*/ 92 w 146"/>
              <a:gd name="T27" fmla="*/ 2 h 144"/>
              <a:gd name="T28" fmla="*/ 82 w 146"/>
              <a:gd name="T29" fmla="*/ 0 h 144"/>
              <a:gd name="T30" fmla="*/ 78 w 146"/>
              <a:gd name="T31" fmla="*/ 10 h 144"/>
              <a:gd name="T32" fmla="*/ 73 w 146"/>
              <a:gd name="T33" fmla="*/ 10 h 144"/>
              <a:gd name="T34" fmla="*/ 66 w 146"/>
              <a:gd name="T35" fmla="*/ 1 h 144"/>
              <a:gd name="T36" fmla="*/ 64 w 146"/>
              <a:gd name="T37" fmla="*/ 0 h 144"/>
              <a:gd name="T38" fmla="*/ 52 w 146"/>
              <a:gd name="T39" fmla="*/ 4 h 144"/>
              <a:gd name="T40" fmla="*/ 45 w 146"/>
              <a:gd name="T41" fmla="*/ 17 h 144"/>
              <a:gd name="T42" fmla="*/ 38 w 146"/>
              <a:gd name="T43" fmla="*/ 8 h 144"/>
              <a:gd name="T44" fmla="*/ 29 w 146"/>
              <a:gd name="T45" fmla="*/ 14 h 144"/>
              <a:gd name="T46" fmla="*/ 33 w 146"/>
              <a:gd name="T47" fmla="*/ 25 h 144"/>
              <a:gd name="T48" fmla="*/ 18 w 146"/>
              <a:gd name="T49" fmla="*/ 27 h 144"/>
              <a:gd name="T50" fmla="*/ 15 w 146"/>
              <a:gd name="T51" fmla="*/ 27 h 144"/>
              <a:gd name="T52" fmla="*/ 10 w 146"/>
              <a:gd name="T53" fmla="*/ 38 h 144"/>
              <a:gd name="T54" fmla="*/ 14 w 146"/>
              <a:gd name="T55" fmla="*/ 52 h 144"/>
              <a:gd name="T56" fmla="*/ 5 w 146"/>
              <a:gd name="T57" fmla="*/ 51 h 144"/>
              <a:gd name="T58" fmla="*/ 3 w 146"/>
              <a:gd name="T59" fmla="*/ 53 h 144"/>
              <a:gd name="T60" fmla="*/ 2 w 146"/>
              <a:gd name="T61" fmla="*/ 65 h 144"/>
              <a:gd name="T62" fmla="*/ 11 w 146"/>
              <a:gd name="T63" fmla="*/ 77 h 144"/>
              <a:gd name="T64" fmla="*/ 1 w 146"/>
              <a:gd name="T65" fmla="*/ 81 h 144"/>
              <a:gd name="T66" fmla="*/ 5 w 146"/>
              <a:gd name="T67" fmla="*/ 92 h 144"/>
              <a:gd name="T68" fmla="*/ 14 w 146"/>
              <a:gd name="T69" fmla="*/ 91 h 144"/>
              <a:gd name="T70" fmla="*/ 18 w 146"/>
              <a:gd name="T71" fmla="*/ 100 h 144"/>
              <a:gd name="T72" fmla="*/ 10 w 146"/>
              <a:gd name="T73" fmla="*/ 108 h 144"/>
              <a:gd name="T74" fmla="*/ 17 w 146"/>
              <a:gd name="T75" fmla="*/ 117 h 144"/>
              <a:gd name="T76" fmla="*/ 26 w 146"/>
              <a:gd name="T77" fmla="*/ 112 h 144"/>
              <a:gd name="T78" fmla="*/ 28 w 146"/>
              <a:gd name="T79" fmla="*/ 126 h 144"/>
              <a:gd name="T80" fmla="*/ 37 w 146"/>
              <a:gd name="T81" fmla="*/ 135 h 144"/>
              <a:gd name="T82" fmla="*/ 40 w 146"/>
              <a:gd name="T83" fmla="*/ 134 h 144"/>
              <a:gd name="T84" fmla="*/ 53 w 146"/>
              <a:gd name="T85" fmla="*/ 130 h 144"/>
              <a:gd name="T86" fmla="*/ 52 w 146"/>
              <a:gd name="T87" fmla="*/ 139 h 144"/>
              <a:gd name="T88" fmla="*/ 64 w 146"/>
              <a:gd name="T89" fmla="*/ 144 h 144"/>
              <a:gd name="T90" fmla="*/ 66 w 146"/>
              <a:gd name="T91" fmla="*/ 142 h 144"/>
              <a:gd name="T92" fmla="*/ 73 w 146"/>
              <a:gd name="T93" fmla="*/ 134 h 144"/>
              <a:gd name="T94" fmla="*/ 80 w 146"/>
              <a:gd name="T95" fmla="*/ 142 h 144"/>
              <a:gd name="T96" fmla="*/ 82 w 146"/>
              <a:gd name="T97" fmla="*/ 144 h 144"/>
              <a:gd name="T98" fmla="*/ 94 w 146"/>
              <a:gd name="T99" fmla="*/ 139 h 144"/>
              <a:gd name="T100" fmla="*/ 101 w 146"/>
              <a:gd name="T101" fmla="*/ 127 h 144"/>
              <a:gd name="T102" fmla="*/ 108 w 146"/>
              <a:gd name="T103" fmla="*/ 135 h 144"/>
              <a:gd name="T104" fmla="*/ 118 w 146"/>
              <a:gd name="T105" fmla="*/ 130 h 144"/>
              <a:gd name="T106" fmla="*/ 113 w 146"/>
              <a:gd name="T107" fmla="*/ 119 h 144"/>
              <a:gd name="T108" fmla="*/ 128 w 146"/>
              <a:gd name="T109" fmla="*/ 117 h 144"/>
              <a:gd name="T110" fmla="*/ 131 w 146"/>
              <a:gd name="T111" fmla="*/ 116 h 144"/>
              <a:gd name="T112" fmla="*/ 136 w 146"/>
              <a:gd name="T113" fmla="*/ 105 h 144"/>
              <a:gd name="T114" fmla="*/ 132 w 146"/>
              <a:gd name="T115" fmla="*/ 92 h 144"/>
              <a:gd name="T116" fmla="*/ 141 w 146"/>
              <a:gd name="T117" fmla="*/ 92 h 144"/>
              <a:gd name="T118" fmla="*/ 144 w 146"/>
              <a:gd name="T119" fmla="*/ 91 h 144"/>
              <a:gd name="T120" fmla="*/ 144 w 146"/>
              <a:gd name="T121" fmla="*/ 79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6" h="144">
                <a:moveTo>
                  <a:pt x="144" y="79"/>
                </a:moveTo>
                <a:cubicBezTo>
                  <a:pt x="135" y="77"/>
                  <a:pt x="135" y="77"/>
                  <a:pt x="135" y="77"/>
                </a:cubicBezTo>
                <a:cubicBezTo>
                  <a:pt x="135" y="73"/>
                  <a:pt x="135" y="70"/>
                  <a:pt x="135" y="67"/>
                </a:cubicBezTo>
                <a:cubicBezTo>
                  <a:pt x="144" y="65"/>
                  <a:pt x="144" y="65"/>
                  <a:pt x="144" y="65"/>
                </a:cubicBezTo>
                <a:cubicBezTo>
                  <a:pt x="145" y="65"/>
                  <a:pt x="146" y="64"/>
                  <a:pt x="145" y="62"/>
                </a:cubicBezTo>
                <a:cubicBezTo>
                  <a:pt x="145" y="59"/>
                  <a:pt x="144" y="56"/>
                  <a:pt x="143" y="53"/>
                </a:cubicBezTo>
                <a:cubicBezTo>
                  <a:pt x="143" y="52"/>
                  <a:pt x="142" y="51"/>
                  <a:pt x="141" y="51"/>
                </a:cubicBezTo>
                <a:cubicBezTo>
                  <a:pt x="141" y="51"/>
                  <a:pt x="141" y="51"/>
                  <a:pt x="141" y="51"/>
                </a:cubicBezTo>
                <a:cubicBezTo>
                  <a:pt x="132" y="53"/>
                  <a:pt x="132" y="53"/>
                  <a:pt x="132" y="53"/>
                </a:cubicBezTo>
                <a:cubicBezTo>
                  <a:pt x="131" y="50"/>
                  <a:pt x="130" y="47"/>
                  <a:pt x="129" y="45"/>
                </a:cubicBezTo>
                <a:cubicBezTo>
                  <a:pt x="129" y="44"/>
                  <a:pt x="128" y="44"/>
                  <a:pt x="128" y="44"/>
                </a:cubicBezTo>
                <a:cubicBezTo>
                  <a:pt x="135" y="39"/>
                  <a:pt x="135" y="39"/>
                  <a:pt x="135" y="39"/>
                </a:cubicBezTo>
                <a:cubicBezTo>
                  <a:pt x="136" y="38"/>
                  <a:pt x="137" y="37"/>
                  <a:pt x="136" y="36"/>
                </a:cubicBezTo>
                <a:cubicBezTo>
                  <a:pt x="134" y="33"/>
                  <a:pt x="133" y="30"/>
                  <a:pt x="131" y="27"/>
                </a:cubicBezTo>
                <a:cubicBezTo>
                  <a:pt x="130" y="27"/>
                  <a:pt x="130" y="27"/>
                  <a:pt x="129" y="27"/>
                </a:cubicBezTo>
                <a:cubicBezTo>
                  <a:pt x="128" y="27"/>
                  <a:pt x="128" y="27"/>
                  <a:pt x="128" y="27"/>
                </a:cubicBezTo>
                <a:cubicBezTo>
                  <a:pt x="120" y="32"/>
                  <a:pt x="120" y="32"/>
                  <a:pt x="120" y="32"/>
                </a:cubicBezTo>
                <a:cubicBezTo>
                  <a:pt x="118" y="29"/>
                  <a:pt x="116" y="27"/>
                  <a:pt x="113" y="25"/>
                </a:cubicBezTo>
                <a:cubicBezTo>
                  <a:pt x="118" y="17"/>
                  <a:pt x="118" y="17"/>
                  <a:pt x="118" y="17"/>
                </a:cubicBezTo>
                <a:cubicBezTo>
                  <a:pt x="119" y="16"/>
                  <a:pt x="118" y="15"/>
                  <a:pt x="117" y="14"/>
                </a:cubicBezTo>
                <a:cubicBezTo>
                  <a:pt x="115" y="12"/>
                  <a:pt x="112" y="10"/>
                  <a:pt x="109" y="9"/>
                </a:cubicBezTo>
                <a:cubicBezTo>
                  <a:pt x="109" y="9"/>
                  <a:pt x="108" y="9"/>
                  <a:pt x="108" y="9"/>
                </a:cubicBezTo>
                <a:cubicBezTo>
                  <a:pt x="107" y="9"/>
                  <a:pt x="107" y="9"/>
                  <a:pt x="106" y="10"/>
                </a:cubicBezTo>
                <a:cubicBezTo>
                  <a:pt x="101" y="17"/>
                  <a:pt x="101" y="17"/>
                  <a:pt x="101" y="17"/>
                </a:cubicBezTo>
                <a:cubicBezTo>
                  <a:pt x="99" y="15"/>
                  <a:pt x="96" y="14"/>
                  <a:pt x="93" y="13"/>
                </a:cubicBezTo>
                <a:cubicBezTo>
                  <a:pt x="93" y="13"/>
                  <a:pt x="92" y="13"/>
                  <a:pt x="92" y="13"/>
                </a:cubicBezTo>
                <a:cubicBezTo>
                  <a:pt x="94" y="4"/>
                  <a:pt x="94" y="4"/>
                  <a:pt x="94" y="4"/>
                </a:cubicBezTo>
                <a:cubicBezTo>
                  <a:pt x="94" y="3"/>
                  <a:pt x="93" y="2"/>
                  <a:pt x="92" y="2"/>
                </a:cubicBezTo>
                <a:cubicBezTo>
                  <a:pt x="89" y="1"/>
                  <a:pt x="86" y="0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1" y="0"/>
                  <a:pt x="80" y="0"/>
                  <a:pt x="80" y="2"/>
                </a:cubicBezTo>
                <a:cubicBezTo>
                  <a:pt x="78" y="10"/>
                  <a:pt x="78" y="10"/>
                  <a:pt x="78" y="10"/>
                </a:cubicBezTo>
                <a:cubicBezTo>
                  <a:pt x="76" y="10"/>
                  <a:pt x="75" y="10"/>
                  <a:pt x="73" y="10"/>
                </a:cubicBezTo>
                <a:cubicBezTo>
                  <a:pt x="73" y="10"/>
                  <a:pt x="73" y="10"/>
                  <a:pt x="73" y="10"/>
                </a:cubicBezTo>
                <a:cubicBezTo>
                  <a:pt x="71" y="10"/>
                  <a:pt x="70" y="10"/>
                  <a:pt x="68" y="10"/>
                </a:cubicBezTo>
                <a:cubicBezTo>
                  <a:pt x="66" y="1"/>
                  <a:pt x="66" y="1"/>
                  <a:pt x="66" y="1"/>
                </a:cubicBezTo>
                <a:cubicBezTo>
                  <a:pt x="66" y="0"/>
                  <a:pt x="65" y="0"/>
                  <a:pt x="64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0" y="0"/>
                  <a:pt x="57" y="1"/>
                  <a:pt x="54" y="2"/>
                </a:cubicBezTo>
                <a:cubicBezTo>
                  <a:pt x="53" y="2"/>
                  <a:pt x="52" y="3"/>
                  <a:pt x="52" y="4"/>
                </a:cubicBezTo>
                <a:cubicBezTo>
                  <a:pt x="54" y="13"/>
                  <a:pt x="54" y="13"/>
                  <a:pt x="54" y="13"/>
                </a:cubicBezTo>
                <a:cubicBezTo>
                  <a:pt x="51" y="14"/>
                  <a:pt x="48" y="15"/>
                  <a:pt x="45" y="17"/>
                </a:cubicBezTo>
                <a:cubicBezTo>
                  <a:pt x="40" y="9"/>
                  <a:pt x="40" y="9"/>
                  <a:pt x="40" y="9"/>
                </a:cubicBezTo>
                <a:cubicBezTo>
                  <a:pt x="39" y="9"/>
                  <a:pt x="39" y="8"/>
                  <a:pt x="38" y="8"/>
                </a:cubicBezTo>
                <a:cubicBezTo>
                  <a:pt x="38" y="8"/>
                  <a:pt x="37" y="8"/>
                  <a:pt x="37" y="9"/>
                </a:cubicBezTo>
                <a:cubicBezTo>
                  <a:pt x="34" y="10"/>
                  <a:pt x="31" y="12"/>
                  <a:pt x="29" y="14"/>
                </a:cubicBezTo>
                <a:cubicBezTo>
                  <a:pt x="28" y="15"/>
                  <a:pt x="27" y="16"/>
                  <a:pt x="28" y="17"/>
                </a:cubicBezTo>
                <a:cubicBezTo>
                  <a:pt x="33" y="25"/>
                  <a:pt x="33" y="25"/>
                  <a:pt x="33" y="25"/>
                </a:cubicBezTo>
                <a:cubicBezTo>
                  <a:pt x="30" y="27"/>
                  <a:pt x="28" y="29"/>
                  <a:pt x="26" y="31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6"/>
                  <a:pt x="17" y="26"/>
                  <a:pt x="17" y="26"/>
                </a:cubicBezTo>
                <a:cubicBezTo>
                  <a:pt x="16" y="26"/>
                  <a:pt x="16" y="27"/>
                  <a:pt x="15" y="27"/>
                </a:cubicBezTo>
                <a:cubicBezTo>
                  <a:pt x="13" y="30"/>
                  <a:pt x="11" y="33"/>
                  <a:pt x="10" y="35"/>
                </a:cubicBezTo>
                <a:cubicBezTo>
                  <a:pt x="9" y="36"/>
                  <a:pt x="9" y="38"/>
                  <a:pt x="10" y="38"/>
                </a:cubicBezTo>
                <a:cubicBezTo>
                  <a:pt x="18" y="44"/>
                  <a:pt x="18" y="44"/>
                  <a:pt x="18" y="44"/>
                </a:cubicBezTo>
                <a:cubicBezTo>
                  <a:pt x="16" y="46"/>
                  <a:pt x="15" y="49"/>
                  <a:pt x="14" y="52"/>
                </a:cubicBezTo>
                <a:cubicBezTo>
                  <a:pt x="14" y="52"/>
                  <a:pt x="14" y="52"/>
                  <a:pt x="14" y="53"/>
                </a:cubicBezTo>
                <a:cubicBezTo>
                  <a:pt x="5" y="51"/>
                  <a:pt x="5" y="51"/>
                  <a:pt x="5" y="51"/>
                </a:cubicBezTo>
                <a:cubicBezTo>
                  <a:pt x="5" y="51"/>
                  <a:pt x="5" y="51"/>
                  <a:pt x="5" y="51"/>
                </a:cubicBezTo>
                <a:cubicBezTo>
                  <a:pt x="4" y="51"/>
                  <a:pt x="3" y="52"/>
                  <a:pt x="3" y="53"/>
                </a:cubicBezTo>
                <a:cubicBezTo>
                  <a:pt x="2" y="56"/>
                  <a:pt x="1" y="59"/>
                  <a:pt x="1" y="62"/>
                </a:cubicBezTo>
                <a:cubicBezTo>
                  <a:pt x="0" y="64"/>
                  <a:pt x="1" y="65"/>
                  <a:pt x="2" y="65"/>
                </a:cubicBezTo>
                <a:cubicBezTo>
                  <a:pt x="11" y="67"/>
                  <a:pt x="11" y="67"/>
                  <a:pt x="11" y="67"/>
                </a:cubicBezTo>
                <a:cubicBezTo>
                  <a:pt x="11" y="70"/>
                  <a:pt x="11" y="73"/>
                  <a:pt x="11" y="77"/>
                </a:cubicBezTo>
                <a:cubicBezTo>
                  <a:pt x="2" y="79"/>
                  <a:pt x="2" y="79"/>
                  <a:pt x="2" y="79"/>
                </a:cubicBezTo>
                <a:cubicBezTo>
                  <a:pt x="1" y="79"/>
                  <a:pt x="1" y="80"/>
                  <a:pt x="1" y="81"/>
                </a:cubicBezTo>
                <a:cubicBezTo>
                  <a:pt x="1" y="84"/>
                  <a:pt x="2" y="88"/>
                  <a:pt x="3" y="91"/>
                </a:cubicBezTo>
                <a:cubicBezTo>
                  <a:pt x="3" y="92"/>
                  <a:pt x="4" y="92"/>
                  <a:pt x="5" y="92"/>
                </a:cubicBezTo>
                <a:cubicBezTo>
                  <a:pt x="5" y="92"/>
                  <a:pt x="5" y="92"/>
                  <a:pt x="5" y="92"/>
                </a:cubicBezTo>
                <a:cubicBezTo>
                  <a:pt x="14" y="91"/>
                  <a:pt x="14" y="91"/>
                  <a:pt x="14" y="91"/>
                </a:cubicBezTo>
                <a:cubicBezTo>
                  <a:pt x="15" y="94"/>
                  <a:pt x="16" y="96"/>
                  <a:pt x="17" y="99"/>
                </a:cubicBezTo>
                <a:cubicBezTo>
                  <a:pt x="17" y="99"/>
                  <a:pt x="18" y="100"/>
                  <a:pt x="18" y="100"/>
                </a:cubicBezTo>
                <a:cubicBezTo>
                  <a:pt x="11" y="105"/>
                  <a:pt x="11" y="105"/>
                  <a:pt x="11" y="105"/>
                </a:cubicBezTo>
                <a:cubicBezTo>
                  <a:pt x="10" y="106"/>
                  <a:pt x="9" y="107"/>
                  <a:pt x="10" y="108"/>
                </a:cubicBezTo>
                <a:cubicBezTo>
                  <a:pt x="12" y="111"/>
                  <a:pt x="13" y="114"/>
                  <a:pt x="15" y="116"/>
                </a:cubicBezTo>
                <a:cubicBezTo>
                  <a:pt x="16" y="117"/>
                  <a:pt x="17" y="117"/>
                  <a:pt x="17" y="117"/>
                </a:cubicBezTo>
                <a:cubicBezTo>
                  <a:pt x="18" y="117"/>
                  <a:pt x="18" y="117"/>
                  <a:pt x="18" y="117"/>
                </a:cubicBezTo>
                <a:cubicBezTo>
                  <a:pt x="26" y="112"/>
                  <a:pt x="26" y="112"/>
                  <a:pt x="26" y="112"/>
                </a:cubicBezTo>
                <a:cubicBezTo>
                  <a:pt x="28" y="114"/>
                  <a:pt x="30" y="117"/>
                  <a:pt x="33" y="11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28" y="127"/>
                  <a:pt x="28" y="129"/>
                  <a:pt x="29" y="129"/>
                </a:cubicBezTo>
                <a:cubicBezTo>
                  <a:pt x="31" y="131"/>
                  <a:pt x="34" y="133"/>
                  <a:pt x="37" y="135"/>
                </a:cubicBezTo>
                <a:cubicBezTo>
                  <a:pt x="37" y="135"/>
                  <a:pt x="38" y="135"/>
                  <a:pt x="38" y="135"/>
                </a:cubicBezTo>
                <a:cubicBezTo>
                  <a:pt x="39" y="135"/>
                  <a:pt x="39" y="135"/>
                  <a:pt x="40" y="134"/>
                </a:cubicBezTo>
                <a:cubicBezTo>
                  <a:pt x="45" y="127"/>
                  <a:pt x="45" y="127"/>
                  <a:pt x="45" y="127"/>
                </a:cubicBezTo>
                <a:cubicBezTo>
                  <a:pt x="48" y="128"/>
                  <a:pt x="50" y="129"/>
                  <a:pt x="53" y="130"/>
                </a:cubicBezTo>
                <a:cubicBezTo>
                  <a:pt x="53" y="130"/>
                  <a:pt x="54" y="130"/>
                  <a:pt x="54" y="131"/>
                </a:cubicBezTo>
                <a:cubicBezTo>
                  <a:pt x="52" y="139"/>
                  <a:pt x="52" y="139"/>
                  <a:pt x="52" y="139"/>
                </a:cubicBezTo>
                <a:cubicBezTo>
                  <a:pt x="52" y="140"/>
                  <a:pt x="53" y="142"/>
                  <a:pt x="54" y="142"/>
                </a:cubicBezTo>
                <a:cubicBezTo>
                  <a:pt x="57" y="143"/>
                  <a:pt x="61" y="143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6" y="143"/>
                  <a:pt x="66" y="142"/>
                </a:cubicBezTo>
                <a:cubicBezTo>
                  <a:pt x="68" y="133"/>
                  <a:pt x="68" y="133"/>
                  <a:pt x="68" y="133"/>
                </a:cubicBezTo>
                <a:cubicBezTo>
                  <a:pt x="70" y="134"/>
                  <a:pt x="72" y="134"/>
                  <a:pt x="73" y="134"/>
                </a:cubicBezTo>
                <a:cubicBezTo>
                  <a:pt x="75" y="134"/>
                  <a:pt x="76" y="134"/>
                  <a:pt x="78" y="133"/>
                </a:cubicBezTo>
                <a:cubicBezTo>
                  <a:pt x="80" y="142"/>
                  <a:pt x="80" y="142"/>
                  <a:pt x="80" y="142"/>
                </a:cubicBezTo>
                <a:cubicBezTo>
                  <a:pt x="80" y="143"/>
                  <a:pt x="81" y="144"/>
                  <a:pt x="82" y="144"/>
                </a:cubicBezTo>
                <a:cubicBezTo>
                  <a:pt x="82" y="144"/>
                  <a:pt x="82" y="144"/>
                  <a:pt x="82" y="144"/>
                </a:cubicBezTo>
                <a:cubicBezTo>
                  <a:pt x="86" y="143"/>
                  <a:pt x="89" y="143"/>
                  <a:pt x="92" y="142"/>
                </a:cubicBezTo>
                <a:cubicBezTo>
                  <a:pt x="93" y="142"/>
                  <a:pt x="94" y="141"/>
                  <a:pt x="94" y="139"/>
                </a:cubicBezTo>
                <a:cubicBezTo>
                  <a:pt x="92" y="131"/>
                  <a:pt x="92" y="131"/>
                  <a:pt x="92" y="131"/>
                </a:cubicBezTo>
                <a:cubicBezTo>
                  <a:pt x="95" y="130"/>
                  <a:pt x="98" y="129"/>
                  <a:pt x="101" y="127"/>
                </a:cubicBezTo>
                <a:cubicBezTo>
                  <a:pt x="106" y="134"/>
                  <a:pt x="106" y="134"/>
                  <a:pt x="106" y="134"/>
                </a:cubicBezTo>
                <a:cubicBezTo>
                  <a:pt x="107" y="135"/>
                  <a:pt x="107" y="135"/>
                  <a:pt x="108" y="135"/>
                </a:cubicBezTo>
                <a:cubicBezTo>
                  <a:pt x="109" y="135"/>
                  <a:pt x="109" y="135"/>
                  <a:pt x="109" y="135"/>
                </a:cubicBezTo>
                <a:cubicBezTo>
                  <a:pt x="112" y="133"/>
                  <a:pt x="115" y="131"/>
                  <a:pt x="118" y="130"/>
                </a:cubicBezTo>
                <a:cubicBezTo>
                  <a:pt x="118" y="129"/>
                  <a:pt x="119" y="128"/>
                  <a:pt x="118" y="127"/>
                </a:cubicBezTo>
                <a:cubicBezTo>
                  <a:pt x="113" y="119"/>
                  <a:pt x="113" y="119"/>
                  <a:pt x="113" y="119"/>
                </a:cubicBezTo>
                <a:cubicBezTo>
                  <a:pt x="116" y="117"/>
                  <a:pt x="118" y="115"/>
                  <a:pt x="120" y="112"/>
                </a:cubicBezTo>
                <a:cubicBezTo>
                  <a:pt x="128" y="117"/>
                  <a:pt x="128" y="117"/>
                  <a:pt x="128" y="117"/>
                </a:cubicBezTo>
                <a:cubicBezTo>
                  <a:pt x="128" y="117"/>
                  <a:pt x="129" y="117"/>
                  <a:pt x="129" y="117"/>
                </a:cubicBezTo>
                <a:cubicBezTo>
                  <a:pt x="130" y="117"/>
                  <a:pt x="130" y="117"/>
                  <a:pt x="131" y="116"/>
                </a:cubicBezTo>
                <a:cubicBezTo>
                  <a:pt x="133" y="114"/>
                  <a:pt x="135" y="111"/>
                  <a:pt x="136" y="108"/>
                </a:cubicBezTo>
                <a:cubicBezTo>
                  <a:pt x="137" y="107"/>
                  <a:pt x="137" y="106"/>
                  <a:pt x="136" y="105"/>
                </a:cubicBezTo>
                <a:cubicBezTo>
                  <a:pt x="128" y="100"/>
                  <a:pt x="128" y="100"/>
                  <a:pt x="128" y="100"/>
                </a:cubicBezTo>
                <a:cubicBezTo>
                  <a:pt x="130" y="97"/>
                  <a:pt x="131" y="95"/>
                  <a:pt x="132" y="92"/>
                </a:cubicBezTo>
                <a:cubicBezTo>
                  <a:pt x="132" y="92"/>
                  <a:pt x="132" y="91"/>
                  <a:pt x="132" y="91"/>
                </a:cubicBezTo>
                <a:cubicBezTo>
                  <a:pt x="141" y="92"/>
                  <a:pt x="141" y="92"/>
                  <a:pt x="141" y="92"/>
                </a:cubicBezTo>
                <a:cubicBezTo>
                  <a:pt x="141" y="92"/>
                  <a:pt x="141" y="92"/>
                  <a:pt x="141" y="92"/>
                </a:cubicBezTo>
                <a:cubicBezTo>
                  <a:pt x="142" y="92"/>
                  <a:pt x="143" y="92"/>
                  <a:pt x="144" y="91"/>
                </a:cubicBezTo>
                <a:cubicBezTo>
                  <a:pt x="144" y="88"/>
                  <a:pt x="145" y="84"/>
                  <a:pt x="145" y="81"/>
                </a:cubicBezTo>
                <a:cubicBezTo>
                  <a:pt x="146" y="80"/>
                  <a:pt x="145" y="79"/>
                  <a:pt x="144" y="79"/>
                </a:cubicBez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542" y="233185"/>
            <a:ext cx="9404723" cy="1400530"/>
          </a:xfrm>
        </p:spPr>
        <p:txBody>
          <a:bodyPr/>
          <a:lstStyle/>
          <a:p>
            <a:pPr marL="285750" indent="-285750"/>
            <a:r>
              <a:rPr lang="en-US" sz="2800" dirty="0" smtClean="0"/>
              <a:t>Advertising Strategy</a:t>
            </a:r>
            <a:endParaRPr lang="fr-FR" sz="2800" dirty="0"/>
          </a:p>
        </p:txBody>
      </p:sp>
      <p:sp>
        <p:nvSpPr>
          <p:cNvPr id="3" name="Freeform 5"/>
          <p:cNvSpPr>
            <a:spLocks/>
          </p:cNvSpPr>
          <p:nvPr/>
        </p:nvSpPr>
        <p:spPr bwMode="auto">
          <a:xfrm>
            <a:off x="882287" y="1620913"/>
            <a:ext cx="2925368" cy="2900275"/>
          </a:xfrm>
          <a:custGeom>
            <a:avLst/>
            <a:gdLst>
              <a:gd name="T0" fmla="*/ 190 w 197"/>
              <a:gd name="T1" fmla="*/ 97 h 195"/>
              <a:gd name="T2" fmla="*/ 197 w 197"/>
              <a:gd name="T3" fmla="*/ 86 h 195"/>
              <a:gd name="T4" fmla="*/ 193 w 197"/>
              <a:gd name="T5" fmla="*/ 76 h 195"/>
              <a:gd name="T6" fmla="*/ 188 w 197"/>
              <a:gd name="T7" fmla="*/ 59 h 195"/>
              <a:gd name="T8" fmla="*/ 183 w 197"/>
              <a:gd name="T9" fmla="*/ 48 h 195"/>
              <a:gd name="T10" fmla="*/ 167 w 197"/>
              <a:gd name="T11" fmla="*/ 38 h 195"/>
              <a:gd name="T12" fmla="*/ 166 w 197"/>
              <a:gd name="T13" fmla="*/ 25 h 195"/>
              <a:gd name="T14" fmla="*/ 158 w 197"/>
              <a:gd name="T15" fmla="*/ 29 h 195"/>
              <a:gd name="T16" fmla="*/ 147 w 197"/>
              <a:gd name="T17" fmla="*/ 12 h 195"/>
              <a:gd name="T18" fmla="*/ 137 w 197"/>
              <a:gd name="T19" fmla="*/ 9 h 195"/>
              <a:gd name="T20" fmla="*/ 120 w 197"/>
              <a:gd name="T21" fmla="*/ 3 h 195"/>
              <a:gd name="T22" fmla="*/ 110 w 197"/>
              <a:gd name="T23" fmla="*/ 0 h 195"/>
              <a:gd name="T24" fmla="*/ 99 w 197"/>
              <a:gd name="T25" fmla="*/ 7 h 195"/>
              <a:gd name="T26" fmla="*/ 88 w 197"/>
              <a:gd name="T27" fmla="*/ 0 h 195"/>
              <a:gd name="T28" fmla="*/ 77 w 197"/>
              <a:gd name="T29" fmla="*/ 3 h 195"/>
              <a:gd name="T30" fmla="*/ 61 w 197"/>
              <a:gd name="T31" fmla="*/ 9 h 195"/>
              <a:gd name="T32" fmla="*/ 50 w 197"/>
              <a:gd name="T33" fmla="*/ 12 h 195"/>
              <a:gd name="T34" fmla="*/ 40 w 197"/>
              <a:gd name="T35" fmla="*/ 29 h 195"/>
              <a:gd name="T36" fmla="*/ 32 w 197"/>
              <a:gd name="T37" fmla="*/ 25 h 195"/>
              <a:gd name="T38" fmla="*/ 30 w 197"/>
              <a:gd name="T39" fmla="*/ 38 h 195"/>
              <a:gd name="T40" fmla="*/ 15 w 197"/>
              <a:gd name="T41" fmla="*/ 48 h 195"/>
              <a:gd name="T42" fmla="*/ 10 w 197"/>
              <a:gd name="T43" fmla="*/ 59 h 195"/>
              <a:gd name="T44" fmla="*/ 4 w 197"/>
              <a:gd name="T45" fmla="*/ 76 h 195"/>
              <a:gd name="T46" fmla="*/ 0 w 197"/>
              <a:gd name="T47" fmla="*/ 86 h 195"/>
              <a:gd name="T48" fmla="*/ 8 w 197"/>
              <a:gd name="T49" fmla="*/ 97 h 195"/>
              <a:gd name="T50" fmla="*/ 0 w 197"/>
              <a:gd name="T51" fmla="*/ 109 h 195"/>
              <a:gd name="T52" fmla="*/ 4 w 197"/>
              <a:gd name="T53" fmla="*/ 119 h 195"/>
              <a:gd name="T54" fmla="*/ 10 w 197"/>
              <a:gd name="T55" fmla="*/ 136 h 195"/>
              <a:gd name="T56" fmla="*/ 15 w 197"/>
              <a:gd name="T57" fmla="*/ 147 h 195"/>
              <a:gd name="T58" fmla="*/ 30 w 197"/>
              <a:gd name="T59" fmla="*/ 157 h 195"/>
              <a:gd name="T60" fmla="*/ 32 w 197"/>
              <a:gd name="T61" fmla="*/ 170 h 195"/>
              <a:gd name="T62" fmla="*/ 40 w 197"/>
              <a:gd name="T63" fmla="*/ 166 h 195"/>
              <a:gd name="T64" fmla="*/ 50 w 197"/>
              <a:gd name="T65" fmla="*/ 183 h 195"/>
              <a:gd name="T66" fmla="*/ 61 w 197"/>
              <a:gd name="T67" fmla="*/ 186 h 195"/>
              <a:gd name="T68" fmla="*/ 77 w 197"/>
              <a:gd name="T69" fmla="*/ 191 h 195"/>
              <a:gd name="T70" fmla="*/ 88 w 197"/>
              <a:gd name="T71" fmla="*/ 195 h 195"/>
              <a:gd name="T72" fmla="*/ 99 w 197"/>
              <a:gd name="T73" fmla="*/ 188 h 195"/>
              <a:gd name="T74" fmla="*/ 110 w 197"/>
              <a:gd name="T75" fmla="*/ 195 h 195"/>
              <a:gd name="T76" fmla="*/ 120 w 197"/>
              <a:gd name="T77" fmla="*/ 191 h 195"/>
              <a:gd name="T78" fmla="*/ 137 w 197"/>
              <a:gd name="T79" fmla="*/ 186 h 195"/>
              <a:gd name="T80" fmla="*/ 147 w 197"/>
              <a:gd name="T81" fmla="*/ 183 h 195"/>
              <a:gd name="T82" fmla="*/ 158 w 197"/>
              <a:gd name="T83" fmla="*/ 166 h 195"/>
              <a:gd name="T84" fmla="*/ 166 w 197"/>
              <a:gd name="T85" fmla="*/ 170 h 195"/>
              <a:gd name="T86" fmla="*/ 167 w 197"/>
              <a:gd name="T87" fmla="*/ 157 h 195"/>
              <a:gd name="T88" fmla="*/ 183 w 197"/>
              <a:gd name="T89" fmla="*/ 147 h 195"/>
              <a:gd name="T90" fmla="*/ 188 w 197"/>
              <a:gd name="T91" fmla="*/ 136 h 195"/>
              <a:gd name="T92" fmla="*/ 193 w 197"/>
              <a:gd name="T93" fmla="*/ 119 h 195"/>
              <a:gd name="T94" fmla="*/ 197 w 197"/>
              <a:gd name="T95" fmla="*/ 109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97" h="195">
                <a:moveTo>
                  <a:pt x="195" y="106"/>
                </a:moveTo>
                <a:cubicBezTo>
                  <a:pt x="189" y="105"/>
                  <a:pt x="189" y="105"/>
                  <a:pt x="189" y="105"/>
                </a:cubicBezTo>
                <a:cubicBezTo>
                  <a:pt x="189" y="103"/>
                  <a:pt x="190" y="100"/>
                  <a:pt x="190" y="97"/>
                </a:cubicBezTo>
                <a:cubicBezTo>
                  <a:pt x="190" y="95"/>
                  <a:pt x="189" y="92"/>
                  <a:pt x="189" y="90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197" y="88"/>
                  <a:pt x="197" y="87"/>
                  <a:pt x="197" y="86"/>
                </a:cubicBezTo>
                <a:cubicBezTo>
                  <a:pt x="197" y="83"/>
                  <a:pt x="196" y="80"/>
                  <a:pt x="196" y="78"/>
                </a:cubicBezTo>
                <a:cubicBezTo>
                  <a:pt x="196" y="77"/>
                  <a:pt x="195" y="76"/>
                  <a:pt x="194" y="76"/>
                </a:cubicBezTo>
                <a:cubicBezTo>
                  <a:pt x="194" y="76"/>
                  <a:pt x="194" y="76"/>
                  <a:pt x="193" y="76"/>
                </a:cubicBezTo>
                <a:cubicBezTo>
                  <a:pt x="187" y="77"/>
                  <a:pt x="187" y="77"/>
                  <a:pt x="187" y="77"/>
                </a:cubicBezTo>
                <a:cubicBezTo>
                  <a:pt x="186" y="72"/>
                  <a:pt x="184" y="67"/>
                  <a:pt x="182" y="62"/>
                </a:cubicBezTo>
                <a:cubicBezTo>
                  <a:pt x="188" y="59"/>
                  <a:pt x="188" y="59"/>
                  <a:pt x="188" y="59"/>
                </a:cubicBezTo>
                <a:cubicBezTo>
                  <a:pt x="189" y="59"/>
                  <a:pt x="189" y="57"/>
                  <a:pt x="189" y="56"/>
                </a:cubicBezTo>
                <a:cubicBezTo>
                  <a:pt x="188" y="54"/>
                  <a:pt x="186" y="51"/>
                  <a:pt x="185" y="49"/>
                </a:cubicBezTo>
                <a:cubicBezTo>
                  <a:pt x="185" y="48"/>
                  <a:pt x="184" y="48"/>
                  <a:pt x="183" y="48"/>
                </a:cubicBezTo>
                <a:cubicBezTo>
                  <a:pt x="183" y="48"/>
                  <a:pt x="182" y="48"/>
                  <a:pt x="182" y="48"/>
                </a:cubicBezTo>
                <a:cubicBezTo>
                  <a:pt x="176" y="50"/>
                  <a:pt x="176" y="50"/>
                  <a:pt x="176" y="50"/>
                </a:cubicBezTo>
                <a:cubicBezTo>
                  <a:pt x="174" y="46"/>
                  <a:pt x="171" y="42"/>
                  <a:pt x="167" y="38"/>
                </a:cubicBezTo>
                <a:cubicBezTo>
                  <a:pt x="172" y="34"/>
                  <a:pt x="172" y="34"/>
                  <a:pt x="172" y="34"/>
                </a:cubicBezTo>
                <a:cubicBezTo>
                  <a:pt x="172" y="33"/>
                  <a:pt x="172" y="31"/>
                  <a:pt x="172" y="31"/>
                </a:cubicBezTo>
                <a:cubicBezTo>
                  <a:pt x="170" y="28"/>
                  <a:pt x="168" y="26"/>
                  <a:pt x="166" y="25"/>
                </a:cubicBezTo>
                <a:cubicBezTo>
                  <a:pt x="165" y="24"/>
                  <a:pt x="165" y="24"/>
                  <a:pt x="164" y="24"/>
                </a:cubicBezTo>
                <a:cubicBezTo>
                  <a:pt x="163" y="24"/>
                  <a:pt x="163" y="24"/>
                  <a:pt x="162" y="25"/>
                </a:cubicBezTo>
                <a:cubicBezTo>
                  <a:pt x="158" y="29"/>
                  <a:pt x="158" y="29"/>
                  <a:pt x="158" y="29"/>
                </a:cubicBezTo>
                <a:cubicBezTo>
                  <a:pt x="154" y="26"/>
                  <a:pt x="150" y="23"/>
                  <a:pt x="146" y="20"/>
                </a:cubicBezTo>
                <a:cubicBezTo>
                  <a:pt x="148" y="14"/>
                  <a:pt x="148" y="14"/>
                  <a:pt x="148" y="14"/>
                </a:cubicBezTo>
                <a:cubicBezTo>
                  <a:pt x="149" y="13"/>
                  <a:pt x="148" y="12"/>
                  <a:pt x="147" y="12"/>
                </a:cubicBezTo>
                <a:cubicBezTo>
                  <a:pt x="145" y="10"/>
                  <a:pt x="142" y="9"/>
                  <a:pt x="140" y="8"/>
                </a:cubicBezTo>
                <a:cubicBezTo>
                  <a:pt x="139" y="8"/>
                  <a:pt x="139" y="7"/>
                  <a:pt x="139" y="7"/>
                </a:cubicBezTo>
                <a:cubicBezTo>
                  <a:pt x="138" y="7"/>
                  <a:pt x="137" y="8"/>
                  <a:pt x="137" y="9"/>
                </a:cubicBezTo>
                <a:cubicBezTo>
                  <a:pt x="134" y="14"/>
                  <a:pt x="134" y="14"/>
                  <a:pt x="134" y="14"/>
                </a:cubicBezTo>
                <a:cubicBezTo>
                  <a:pt x="129" y="12"/>
                  <a:pt x="124" y="11"/>
                  <a:pt x="119" y="10"/>
                </a:cubicBezTo>
                <a:cubicBezTo>
                  <a:pt x="120" y="3"/>
                  <a:pt x="120" y="3"/>
                  <a:pt x="120" y="3"/>
                </a:cubicBezTo>
                <a:cubicBezTo>
                  <a:pt x="120" y="2"/>
                  <a:pt x="120" y="1"/>
                  <a:pt x="118" y="1"/>
                </a:cubicBezTo>
                <a:cubicBezTo>
                  <a:pt x="116" y="0"/>
                  <a:pt x="113" y="0"/>
                  <a:pt x="110" y="0"/>
                </a:cubicBezTo>
                <a:cubicBezTo>
                  <a:pt x="110" y="0"/>
                  <a:pt x="110" y="0"/>
                  <a:pt x="110" y="0"/>
                </a:cubicBezTo>
                <a:cubicBezTo>
                  <a:pt x="109" y="0"/>
                  <a:pt x="108" y="0"/>
                  <a:pt x="107" y="1"/>
                </a:cubicBezTo>
                <a:cubicBezTo>
                  <a:pt x="106" y="7"/>
                  <a:pt x="106" y="7"/>
                  <a:pt x="106" y="7"/>
                </a:cubicBezTo>
                <a:cubicBezTo>
                  <a:pt x="104" y="7"/>
                  <a:pt x="101" y="7"/>
                  <a:pt x="99" y="7"/>
                </a:cubicBezTo>
                <a:cubicBezTo>
                  <a:pt x="96" y="7"/>
                  <a:pt x="94" y="7"/>
                  <a:pt x="91" y="7"/>
                </a:cubicBezTo>
                <a:cubicBezTo>
                  <a:pt x="90" y="1"/>
                  <a:pt x="90" y="1"/>
                  <a:pt x="90" y="1"/>
                </a:cubicBezTo>
                <a:cubicBezTo>
                  <a:pt x="90" y="0"/>
                  <a:pt x="89" y="0"/>
                  <a:pt x="88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85" y="0"/>
                  <a:pt x="82" y="0"/>
                  <a:pt x="79" y="1"/>
                </a:cubicBezTo>
                <a:cubicBezTo>
                  <a:pt x="78" y="1"/>
                  <a:pt x="77" y="2"/>
                  <a:pt x="77" y="3"/>
                </a:cubicBezTo>
                <a:cubicBezTo>
                  <a:pt x="78" y="10"/>
                  <a:pt x="78" y="10"/>
                  <a:pt x="78" y="10"/>
                </a:cubicBezTo>
                <a:cubicBezTo>
                  <a:pt x="73" y="11"/>
                  <a:pt x="68" y="12"/>
                  <a:pt x="64" y="14"/>
                </a:cubicBezTo>
                <a:cubicBezTo>
                  <a:pt x="61" y="9"/>
                  <a:pt x="61" y="9"/>
                  <a:pt x="61" y="9"/>
                </a:cubicBezTo>
                <a:cubicBezTo>
                  <a:pt x="60" y="8"/>
                  <a:pt x="60" y="7"/>
                  <a:pt x="59" y="7"/>
                </a:cubicBezTo>
                <a:cubicBezTo>
                  <a:pt x="58" y="7"/>
                  <a:pt x="58" y="8"/>
                  <a:pt x="58" y="8"/>
                </a:cubicBezTo>
                <a:cubicBezTo>
                  <a:pt x="55" y="9"/>
                  <a:pt x="53" y="10"/>
                  <a:pt x="50" y="12"/>
                </a:cubicBezTo>
                <a:cubicBezTo>
                  <a:pt x="49" y="12"/>
                  <a:pt x="49" y="13"/>
                  <a:pt x="49" y="14"/>
                </a:cubicBezTo>
                <a:cubicBezTo>
                  <a:pt x="52" y="20"/>
                  <a:pt x="52" y="20"/>
                  <a:pt x="52" y="20"/>
                </a:cubicBezTo>
                <a:cubicBezTo>
                  <a:pt x="48" y="23"/>
                  <a:pt x="44" y="26"/>
                  <a:pt x="40" y="29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4"/>
                  <a:pt x="34" y="24"/>
                  <a:pt x="34" y="24"/>
                </a:cubicBezTo>
                <a:cubicBezTo>
                  <a:pt x="33" y="24"/>
                  <a:pt x="32" y="24"/>
                  <a:pt x="32" y="25"/>
                </a:cubicBezTo>
                <a:cubicBezTo>
                  <a:pt x="30" y="26"/>
                  <a:pt x="28" y="28"/>
                  <a:pt x="26" y="31"/>
                </a:cubicBezTo>
                <a:cubicBezTo>
                  <a:pt x="25" y="31"/>
                  <a:pt x="25" y="33"/>
                  <a:pt x="26" y="34"/>
                </a:cubicBezTo>
                <a:cubicBezTo>
                  <a:pt x="30" y="38"/>
                  <a:pt x="30" y="38"/>
                  <a:pt x="30" y="38"/>
                </a:cubicBezTo>
                <a:cubicBezTo>
                  <a:pt x="27" y="42"/>
                  <a:pt x="24" y="46"/>
                  <a:pt x="21" y="50"/>
                </a:cubicBezTo>
                <a:cubicBezTo>
                  <a:pt x="16" y="48"/>
                  <a:pt x="16" y="48"/>
                  <a:pt x="16" y="48"/>
                </a:cubicBezTo>
                <a:cubicBezTo>
                  <a:pt x="15" y="48"/>
                  <a:pt x="15" y="48"/>
                  <a:pt x="15" y="48"/>
                </a:cubicBezTo>
                <a:cubicBezTo>
                  <a:pt x="14" y="48"/>
                  <a:pt x="13" y="48"/>
                  <a:pt x="13" y="49"/>
                </a:cubicBezTo>
                <a:cubicBezTo>
                  <a:pt x="11" y="51"/>
                  <a:pt x="10" y="54"/>
                  <a:pt x="9" y="56"/>
                </a:cubicBezTo>
                <a:cubicBezTo>
                  <a:pt x="8" y="57"/>
                  <a:pt x="9" y="59"/>
                  <a:pt x="10" y="59"/>
                </a:cubicBezTo>
                <a:cubicBezTo>
                  <a:pt x="15" y="62"/>
                  <a:pt x="15" y="62"/>
                  <a:pt x="15" y="62"/>
                </a:cubicBezTo>
                <a:cubicBezTo>
                  <a:pt x="13" y="67"/>
                  <a:pt x="12" y="72"/>
                  <a:pt x="10" y="77"/>
                </a:cubicBezTo>
                <a:cubicBezTo>
                  <a:pt x="4" y="76"/>
                  <a:pt x="4" y="76"/>
                  <a:pt x="4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3" y="76"/>
                  <a:pt x="2" y="77"/>
                  <a:pt x="2" y="78"/>
                </a:cubicBezTo>
                <a:cubicBezTo>
                  <a:pt x="1" y="80"/>
                  <a:pt x="1" y="83"/>
                  <a:pt x="0" y="86"/>
                </a:cubicBezTo>
                <a:cubicBezTo>
                  <a:pt x="0" y="87"/>
                  <a:pt x="1" y="88"/>
                  <a:pt x="2" y="89"/>
                </a:cubicBezTo>
                <a:cubicBezTo>
                  <a:pt x="8" y="90"/>
                  <a:pt x="8" y="90"/>
                  <a:pt x="8" y="90"/>
                </a:cubicBezTo>
                <a:cubicBezTo>
                  <a:pt x="8" y="92"/>
                  <a:pt x="8" y="95"/>
                  <a:pt x="8" y="97"/>
                </a:cubicBezTo>
                <a:cubicBezTo>
                  <a:pt x="8" y="100"/>
                  <a:pt x="8" y="103"/>
                  <a:pt x="8" y="105"/>
                </a:cubicBezTo>
                <a:cubicBezTo>
                  <a:pt x="2" y="106"/>
                  <a:pt x="2" y="106"/>
                  <a:pt x="2" y="106"/>
                </a:cubicBezTo>
                <a:cubicBezTo>
                  <a:pt x="1" y="106"/>
                  <a:pt x="0" y="107"/>
                  <a:pt x="0" y="109"/>
                </a:cubicBezTo>
                <a:cubicBezTo>
                  <a:pt x="1" y="112"/>
                  <a:pt x="1" y="114"/>
                  <a:pt x="2" y="117"/>
                </a:cubicBezTo>
                <a:cubicBezTo>
                  <a:pt x="2" y="118"/>
                  <a:pt x="3" y="119"/>
                  <a:pt x="4" y="119"/>
                </a:cubicBezTo>
                <a:cubicBezTo>
                  <a:pt x="4" y="119"/>
                  <a:pt x="4" y="119"/>
                  <a:pt x="4" y="119"/>
                </a:cubicBezTo>
                <a:cubicBezTo>
                  <a:pt x="10" y="118"/>
                  <a:pt x="10" y="118"/>
                  <a:pt x="10" y="118"/>
                </a:cubicBezTo>
                <a:cubicBezTo>
                  <a:pt x="12" y="123"/>
                  <a:pt x="13" y="128"/>
                  <a:pt x="15" y="133"/>
                </a:cubicBezTo>
                <a:cubicBezTo>
                  <a:pt x="10" y="136"/>
                  <a:pt x="10" y="136"/>
                  <a:pt x="10" y="136"/>
                </a:cubicBezTo>
                <a:cubicBezTo>
                  <a:pt x="9" y="136"/>
                  <a:pt x="8" y="137"/>
                  <a:pt x="9" y="139"/>
                </a:cubicBezTo>
                <a:cubicBezTo>
                  <a:pt x="10" y="141"/>
                  <a:pt x="11" y="144"/>
                  <a:pt x="13" y="146"/>
                </a:cubicBezTo>
                <a:cubicBezTo>
                  <a:pt x="13" y="147"/>
                  <a:pt x="14" y="147"/>
                  <a:pt x="15" y="147"/>
                </a:cubicBezTo>
                <a:cubicBezTo>
                  <a:pt x="15" y="147"/>
                  <a:pt x="15" y="147"/>
                  <a:pt x="16" y="147"/>
                </a:cubicBezTo>
                <a:cubicBezTo>
                  <a:pt x="21" y="144"/>
                  <a:pt x="21" y="144"/>
                  <a:pt x="21" y="144"/>
                </a:cubicBezTo>
                <a:cubicBezTo>
                  <a:pt x="24" y="149"/>
                  <a:pt x="27" y="153"/>
                  <a:pt x="30" y="157"/>
                </a:cubicBezTo>
                <a:cubicBezTo>
                  <a:pt x="26" y="161"/>
                  <a:pt x="26" y="161"/>
                  <a:pt x="26" y="161"/>
                </a:cubicBezTo>
                <a:cubicBezTo>
                  <a:pt x="25" y="162"/>
                  <a:pt x="25" y="163"/>
                  <a:pt x="26" y="164"/>
                </a:cubicBezTo>
                <a:cubicBezTo>
                  <a:pt x="28" y="166"/>
                  <a:pt x="30" y="168"/>
                  <a:pt x="32" y="170"/>
                </a:cubicBezTo>
                <a:cubicBezTo>
                  <a:pt x="32" y="171"/>
                  <a:pt x="33" y="171"/>
                  <a:pt x="34" y="171"/>
                </a:cubicBezTo>
                <a:cubicBezTo>
                  <a:pt x="34" y="171"/>
                  <a:pt x="35" y="171"/>
                  <a:pt x="35" y="170"/>
                </a:cubicBezTo>
                <a:cubicBezTo>
                  <a:pt x="40" y="166"/>
                  <a:pt x="40" y="166"/>
                  <a:pt x="40" y="166"/>
                </a:cubicBezTo>
                <a:cubicBezTo>
                  <a:pt x="44" y="169"/>
                  <a:pt x="48" y="172"/>
                  <a:pt x="52" y="175"/>
                </a:cubicBezTo>
                <a:cubicBezTo>
                  <a:pt x="49" y="180"/>
                  <a:pt x="49" y="180"/>
                  <a:pt x="49" y="180"/>
                </a:cubicBezTo>
                <a:cubicBezTo>
                  <a:pt x="49" y="181"/>
                  <a:pt x="49" y="183"/>
                  <a:pt x="50" y="183"/>
                </a:cubicBezTo>
                <a:cubicBezTo>
                  <a:pt x="53" y="185"/>
                  <a:pt x="55" y="186"/>
                  <a:pt x="58" y="187"/>
                </a:cubicBezTo>
                <a:cubicBezTo>
                  <a:pt x="58" y="187"/>
                  <a:pt x="58" y="187"/>
                  <a:pt x="59" y="187"/>
                </a:cubicBezTo>
                <a:cubicBezTo>
                  <a:pt x="60" y="187"/>
                  <a:pt x="60" y="187"/>
                  <a:pt x="61" y="186"/>
                </a:cubicBezTo>
                <a:cubicBezTo>
                  <a:pt x="64" y="181"/>
                  <a:pt x="64" y="181"/>
                  <a:pt x="64" y="181"/>
                </a:cubicBezTo>
                <a:cubicBezTo>
                  <a:pt x="68" y="183"/>
                  <a:pt x="73" y="184"/>
                  <a:pt x="78" y="185"/>
                </a:cubicBezTo>
                <a:cubicBezTo>
                  <a:pt x="77" y="191"/>
                  <a:pt x="77" y="191"/>
                  <a:pt x="77" y="191"/>
                </a:cubicBezTo>
                <a:cubicBezTo>
                  <a:pt x="77" y="193"/>
                  <a:pt x="78" y="194"/>
                  <a:pt x="79" y="194"/>
                </a:cubicBezTo>
                <a:cubicBezTo>
                  <a:pt x="82" y="194"/>
                  <a:pt x="85" y="195"/>
                  <a:pt x="88" y="195"/>
                </a:cubicBezTo>
                <a:cubicBezTo>
                  <a:pt x="88" y="195"/>
                  <a:pt x="88" y="195"/>
                  <a:pt x="88" y="195"/>
                </a:cubicBezTo>
                <a:cubicBezTo>
                  <a:pt x="89" y="195"/>
                  <a:pt x="90" y="195"/>
                  <a:pt x="90" y="193"/>
                </a:cubicBezTo>
                <a:cubicBezTo>
                  <a:pt x="91" y="187"/>
                  <a:pt x="91" y="187"/>
                  <a:pt x="91" y="187"/>
                </a:cubicBezTo>
                <a:cubicBezTo>
                  <a:pt x="94" y="187"/>
                  <a:pt x="96" y="188"/>
                  <a:pt x="99" y="188"/>
                </a:cubicBezTo>
                <a:cubicBezTo>
                  <a:pt x="101" y="188"/>
                  <a:pt x="104" y="187"/>
                  <a:pt x="106" y="187"/>
                </a:cubicBezTo>
                <a:cubicBezTo>
                  <a:pt x="107" y="193"/>
                  <a:pt x="107" y="193"/>
                  <a:pt x="107" y="193"/>
                </a:cubicBezTo>
                <a:cubicBezTo>
                  <a:pt x="108" y="195"/>
                  <a:pt x="109" y="195"/>
                  <a:pt x="110" y="195"/>
                </a:cubicBezTo>
                <a:cubicBezTo>
                  <a:pt x="110" y="195"/>
                  <a:pt x="110" y="195"/>
                  <a:pt x="110" y="195"/>
                </a:cubicBezTo>
                <a:cubicBezTo>
                  <a:pt x="113" y="195"/>
                  <a:pt x="116" y="194"/>
                  <a:pt x="118" y="194"/>
                </a:cubicBezTo>
                <a:cubicBezTo>
                  <a:pt x="120" y="194"/>
                  <a:pt x="120" y="193"/>
                  <a:pt x="120" y="191"/>
                </a:cubicBezTo>
                <a:cubicBezTo>
                  <a:pt x="119" y="185"/>
                  <a:pt x="119" y="185"/>
                  <a:pt x="119" y="185"/>
                </a:cubicBezTo>
                <a:cubicBezTo>
                  <a:pt x="124" y="184"/>
                  <a:pt x="129" y="183"/>
                  <a:pt x="134" y="181"/>
                </a:cubicBezTo>
                <a:cubicBezTo>
                  <a:pt x="137" y="186"/>
                  <a:pt x="137" y="186"/>
                  <a:pt x="137" y="186"/>
                </a:cubicBezTo>
                <a:cubicBezTo>
                  <a:pt x="137" y="187"/>
                  <a:pt x="138" y="187"/>
                  <a:pt x="139" y="187"/>
                </a:cubicBezTo>
                <a:cubicBezTo>
                  <a:pt x="139" y="187"/>
                  <a:pt x="139" y="187"/>
                  <a:pt x="140" y="187"/>
                </a:cubicBezTo>
                <a:cubicBezTo>
                  <a:pt x="142" y="186"/>
                  <a:pt x="145" y="185"/>
                  <a:pt x="147" y="183"/>
                </a:cubicBezTo>
                <a:cubicBezTo>
                  <a:pt x="148" y="183"/>
                  <a:pt x="149" y="181"/>
                  <a:pt x="148" y="180"/>
                </a:cubicBezTo>
                <a:cubicBezTo>
                  <a:pt x="146" y="175"/>
                  <a:pt x="146" y="175"/>
                  <a:pt x="146" y="175"/>
                </a:cubicBezTo>
                <a:cubicBezTo>
                  <a:pt x="150" y="172"/>
                  <a:pt x="154" y="169"/>
                  <a:pt x="158" y="166"/>
                </a:cubicBezTo>
                <a:cubicBezTo>
                  <a:pt x="162" y="170"/>
                  <a:pt x="162" y="170"/>
                  <a:pt x="162" y="170"/>
                </a:cubicBezTo>
                <a:cubicBezTo>
                  <a:pt x="163" y="171"/>
                  <a:pt x="163" y="171"/>
                  <a:pt x="164" y="171"/>
                </a:cubicBezTo>
                <a:cubicBezTo>
                  <a:pt x="165" y="171"/>
                  <a:pt x="165" y="171"/>
                  <a:pt x="166" y="170"/>
                </a:cubicBezTo>
                <a:cubicBezTo>
                  <a:pt x="168" y="168"/>
                  <a:pt x="170" y="166"/>
                  <a:pt x="172" y="164"/>
                </a:cubicBezTo>
                <a:cubicBezTo>
                  <a:pt x="172" y="163"/>
                  <a:pt x="172" y="162"/>
                  <a:pt x="172" y="161"/>
                </a:cubicBezTo>
                <a:cubicBezTo>
                  <a:pt x="167" y="157"/>
                  <a:pt x="167" y="157"/>
                  <a:pt x="167" y="157"/>
                </a:cubicBezTo>
                <a:cubicBezTo>
                  <a:pt x="171" y="153"/>
                  <a:pt x="174" y="149"/>
                  <a:pt x="176" y="144"/>
                </a:cubicBezTo>
                <a:cubicBezTo>
                  <a:pt x="182" y="147"/>
                  <a:pt x="182" y="147"/>
                  <a:pt x="182" y="147"/>
                </a:cubicBezTo>
                <a:cubicBezTo>
                  <a:pt x="182" y="147"/>
                  <a:pt x="183" y="147"/>
                  <a:pt x="183" y="147"/>
                </a:cubicBezTo>
                <a:cubicBezTo>
                  <a:pt x="184" y="147"/>
                  <a:pt x="185" y="147"/>
                  <a:pt x="185" y="146"/>
                </a:cubicBezTo>
                <a:cubicBezTo>
                  <a:pt x="186" y="144"/>
                  <a:pt x="188" y="141"/>
                  <a:pt x="189" y="139"/>
                </a:cubicBezTo>
                <a:cubicBezTo>
                  <a:pt x="189" y="137"/>
                  <a:pt x="189" y="136"/>
                  <a:pt x="188" y="136"/>
                </a:cubicBezTo>
                <a:cubicBezTo>
                  <a:pt x="182" y="133"/>
                  <a:pt x="182" y="133"/>
                  <a:pt x="182" y="133"/>
                </a:cubicBezTo>
                <a:cubicBezTo>
                  <a:pt x="184" y="128"/>
                  <a:pt x="186" y="123"/>
                  <a:pt x="187" y="118"/>
                </a:cubicBezTo>
                <a:cubicBezTo>
                  <a:pt x="193" y="119"/>
                  <a:pt x="193" y="119"/>
                  <a:pt x="193" y="119"/>
                </a:cubicBezTo>
                <a:cubicBezTo>
                  <a:pt x="194" y="119"/>
                  <a:pt x="194" y="119"/>
                  <a:pt x="194" y="119"/>
                </a:cubicBezTo>
                <a:cubicBezTo>
                  <a:pt x="195" y="119"/>
                  <a:pt x="196" y="118"/>
                  <a:pt x="196" y="117"/>
                </a:cubicBezTo>
                <a:cubicBezTo>
                  <a:pt x="196" y="114"/>
                  <a:pt x="197" y="112"/>
                  <a:pt x="197" y="109"/>
                </a:cubicBezTo>
                <a:cubicBezTo>
                  <a:pt x="197" y="107"/>
                  <a:pt x="197" y="106"/>
                  <a:pt x="195" y="106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9050" cap="rnd">
            <a:solidFill>
              <a:schemeClr val="accent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4" name="Freeform 6"/>
          <p:cNvSpPr>
            <a:spLocks/>
          </p:cNvSpPr>
          <p:nvPr/>
        </p:nvSpPr>
        <p:spPr bwMode="auto">
          <a:xfrm>
            <a:off x="4863772" y="2316060"/>
            <a:ext cx="2925368" cy="2914909"/>
          </a:xfrm>
          <a:custGeom>
            <a:avLst/>
            <a:gdLst>
              <a:gd name="T0" fmla="*/ 189 w 197"/>
              <a:gd name="T1" fmla="*/ 92 h 196"/>
              <a:gd name="T2" fmla="*/ 196 w 197"/>
              <a:gd name="T3" fmla="*/ 80 h 196"/>
              <a:gd name="T4" fmla="*/ 187 w 197"/>
              <a:gd name="T5" fmla="*/ 79 h 196"/>
              <a:gd name="T6" fmla="*/ 189 w 197"/>
              <a:gd name="T7" fmla="*/ 58 h 196"/>
              <a:gd name="T8" fmla="*/ 183 w 197"/>
              <a:gd name="T9" fmla="*/ 50 h 196"/>
              <a:gd name="T10" fmla="*/ 172 w 197"/>
              <a:gd name="T11" fmla="*/ 35 h 196"/>
              <a:gd name="T12" fmla="*/ 165 w 197"/>
              <a:gd name="T13" fmla="*/ 26 h 196"/>
              <a:gd name="T14" fmla="*/ 147 w 197"/>
              <a:gd name="T15" fmla="*/ 21 h 196"/>
              <a:gd name="T16" fmla="*/ 141 w 197"/>
              <a:gd name="T17" fmla="*/ 9 h 196"/>
              <a:gd name="T18" fmla="*/ 135 w 197"/>
              <a:gd name="T19" fmla="*/ 15 h 196"/>
              <a:gd name="T20" fmla="*/ 122 w 197"/>
              <a:gd name="T21" fmla="*/ 4 h 196"/>
              <a:gd name="T22" fmla="*/ 111 w 197"/>
              <a:gd name="T23" fmla="*/ 0 h 196"/>
              <a:gd name="T24" fmla="*/ 98 w 197"/>
              <a:gd name="T25" fmla="*/ 8 h 196"/>
              <a:gd name="T26" fmla="*/ 98 w 197"/>
              <a:gd name="T27" fmla="*/ 8 h 196"/>
              <a:gd name="T28" fmla="*/ 92 w 197"/>
              <a:gd name="T29" fmla="*/ 2 h 196"/>
              <a:gd name="T30" fmla="*/ 81 w 197"/>
              <a:gd name="T31" fmla="*/ 1 h 196"/>
              <a:gd name="T32" fmla="*/ 65 w 197"/>
              <a:gd name="T33" fmla="*/ 14 h 196"/>
              <a:gd name="T34" fmla="*/ 59 w 197"/>
              <a:gd name="T35" fmla="*/ 7 h 196"/>
              <a:gd name="T36" fmla="*/ 53 w 197"/>
              <a:gd name="T37" fmla="*/ 20 h 196"/>
              <a:gd name="T38" fmla="*/ 35 w 197"/>
              <a:gd name="T39" fmla="*/ 23 h 196"/>
              <a:gd name="T40" fmla="*/ 27 w 197"/>
              <a:gd name="T41" fmla="*/ 33 h 196"/>
              <a:gd name="T42" fmla="*/ 16 w 197"/>
              <a:gd name="T43" fmla="*/ 47 h 196"/>
              <a:gd name="T44" fmla="*/ 9 w 197"/>
              <a:gd name="T45" fmla="*/ 55 h 196"/>
              <a:gd name="T46" fmla="*/ 13 w 197"/>
              <a:gd name="T47" fmla="*/ 69 h 196"/>
              <a:gd name="T48" fmla="*/ 4 w 197"/>
              <a:gd name="T49" fmla="*/ 75 h 196"/>
              <a:gd name="T50" fmla="*/ 2 w 197"/>
              <a:gd name="T51" fmla="*/ 88 h 196"/>
              <a:gd name="T52" fmla="*/ 2 w 197"/>
              <a:gd name="T53" fmla="*/ 105 h 196"/>
              <a:gd name="T54" fmla="*/ 4 w 197"/>
              <a:gd name="T55" fmla="*/ 118 h 196"/>
              <a:gd name="T56" fmla="*/ 15 w 197"/>
              <a:gd name="T57" fmla="*/ 132 h 196"/>
              <a:gd name="T58" fmla="*/ 12 w 197"/>
              <a:gd name="T59" fmla="*/ 145 h 196"/>
              <a:gd name="T60" fmla="*/ 21 w 197"/>
              <a:gd name="T61" fmla="*/ 144 h 196"/>
              <a:gd name="T62" fmla="*/ 25 w 197"/>
              <a:gd name="T63" fmla="*/ 163 h 196"/>
              <a:gd name="T64" fmla="*/ 34 w 197"/>
              <a:gd name="T65" fmla="*/ 170 h 196"/>
              <a:gd name="T66" fmla="*/ 48 w 197"/>
              <a:gd name="T67" fmla="*/ 180 h 196"/>
              <a:gd name="T68" fmla="*/ 58 w 197"/>
              <a:gd name="T69" fmla="*/ 187 h 196"/>
              <a:gd name="T70" fmla="*/ 70 w 197"/>
              <a:gd name="T71" fmla="*/ 183 h 196"/>
              <a:gd name="T72" fmla="*/ 78 w 197"/>
              <a:gd name="T73" fmla="*/ 194 h 196"/>
              <a:gd name="T74" fmla="*/ 89 w 197"/>
              <a:gd name="T75" fmla="*/ 194 h 196"/>
              <a:gd name="T76" fmla="*/ 105 w 197"/>
              <a:gd name="T77" fmla="*/ 188 h 196"/>
              <a:gd name="T78" fmla="*/ 108 w 197"/>
              <a:gd name="T79" fmla="*/ 196 h 196"/>
              <a:gd name="T80" fmla="*/ 118 w 197"/>
              <a:gd name="T81" fmla="*/ 186 h 196"/>
              <a:gd name="T82" fmla="*/ 137 w 197"/>
              <a:gd name="T83" fmla="*/ 189 h 196"/>
              <a:gd name="T84" fmla="*/ 147 w 197"/>
              <a:gd name="T85" fmla="*/ 182 h 196"/>
              <a:gd name="T86" fmla="*/ 161 w 197"/>
              <a:gd name="T87" fmla="*/ 172 h 196"/>
              <a:gd name="T88" fmla="*/ 171 w 197"/>
              <a:gd name="T89" fmla="*/ 166 h 196"/>
              <a:gd name="T90" fmla="*/ 176 w 197"/>
              <a:gd name="T91" fmla="*/ 146 h 196"/>
              <a:gd name="T92" fmla="*/ 184 w 197"/>
              <a:gd name="T93" fmla="*/ 148 h 196"/>
              <a:gd name="T94" fmla="*/ 182 w 197"/>
              <a:gd name="T95" fmla="*/ 134 h 196"/>
              <a:gd name="T96" fmla="*/ 193 w 197"/>
              <a:gd name="T97" fmla="*/ 121 h 196"/>
              <a:gd name="T98" fmla="*/ 197 w 197"/>
              <a:gd name="T99" fmla="*/ 111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97" h="196">
                <a:moveTo>
                  <a:pt x="195" y="108"/>
                </a:moveTo>
                <a:cubicBezTo>
                  <a:pt x="189" y="107"/>
                  <a:pt x="189" y="107"/>
                  <a:pt x="189" y="107"/>
                </a:cubicBezTo>
                <a:cubicBezTo>
                  <a:pt x="190" y="102"/>
                  <a:pt x="190" y="97"/>
                  <a:pt x="189" y="92"/>
                </a:cubicBezTo>
                <a:cubicBezTo>
                  <a:pt x="195" y="91"/>
                  <a:pt x="195" y="91"/>
                  <a:pt x="195" y="91"/>
                </a:cubicBezTo>
                <a:cubicBezTo>
                  <a:pt x="197" y="90"/>
                  <a:pt x="197" y="89"/>
                  <a:pt x="197" y="88"/>
                </a:cubicBezTo>
                <a:cubicBezTo>
                  <a:pt x="197" y="85"/>
                  <a:pt x="197" y="83"/>
                  <a:pt x="196" y="80"/>
                </a:cubicBezTo>
                <a:cubicBezTo>
                  <a:pt x="196" y="79"/>
                  <a:pt x="195" y="78"/>
                  <a:pt x="194" y="78"/>
                </a:cubicBezTo>
                <a:cubicBezTo>
                  <a:pt x="194" y="78"/>
                  <a:pt x="194" y="78"/>
                  <a:pt x="194" y="78"/>
                </a:cubicBezTo>
                <a:cubicBezTo>
                  <a:pt x="187" y="79"/>
                  <a:pt x="187" y="79"/>
                  <a:pt x="187" y="79"/>
                </a:cubicBezTo>
                <a:cubicBezTo>
                  <a:pt x="186" y="74"/>
                  <a:pt x="185" y="69"/>
                  <a:pt x="183" y="64"/>
                </a:cubicBezTo>
                <a:cubicBezTo>
                  <a:pt x="188" y="61"/>
                  <a:pt x="188" y="61"/>
                  <a:pt x="188" y="61"/>
                </a:cubicBezTo>
                <a:cubicBezTo>
                  <a:pt x="189" y="61"/>
                  <a:pt x="190" y="59"/>
                  <a:pt x="189" y="58"/>
                </a:cubicBezTo>
                <a:cubicBezTo>
                  <a:pt x="188" y="56"/>
                  <a:pt x="187" y="53"/>
                  <a:pt x="186" y="51"/>
                </a:cubicBezTo>
                <a:cubicBezTo>
                  <a:pt x="185" y="50"/>
                  <a:pt x="184" y="49"/>
                  <a:pt x="184" y="49"/>
                </a:cubicBezTo>
                <a:cubicBezTo>
                  <a:pt x="183" y="49"/>
                  <a:pt x="183" y="50"/>
                  <a:pt x="183" y="50"/>
                </a:cubicBezTo>
                <a:cubicBezTo>
                  <a:pt x="177" y="52"/>
                  <a:pt x="177" y="52"/>
                  <a:pt x="177" y="52"/>
                </a:cubicBezTo>
                <a:cubicBezTo>
                  <a:pt x="174" y="48"/>
                  <a:pt x="171" y="44"/>
                  <a:pt x="168" y="40"/>
                </a:cubicBezTo>
                <a:cubicBezTo>
                  <a:pt x="172" y="35"/>
                  <a:pt x="172" y="35"/>
                  <a:pt x="172" y="35"/>
                </a:cubicBezTo>
                <a:cubicBezTo>
                  <a:pt x="173" y="35"/>
                  <a:pt x="173" y="33"/>
                  <a:pt x="173" y="32"/>
                </a:cubicBezTo>
                <a:cubicBezTo>
                  <a:pt x="171" y="30"/>
                  <a:pt x="169" y="28"/>
                  <a:pt x="167" y="26"/>
                </a:cubicBezTo>
                <a:cubicBezTo>
                  <a:pt x="166" y="26"/>
                  <a:pt x="166" y="26"/>
                  <a:pt x="165" y="26"/>
                </a:cubicBezTo>
                <a:cubicBezTo>
                  <a:pt x="164" y="26"/>
                  <a:pt x="164" y="26"/>
                  <a:pt x="163" y="26"/>
                </a:cubicBezTo>
                <a:cubicBezTo>
                  <a:pt x="159" y="30"/>
                  <a:pt x="159" y="30"/>
                  <a:pt x="159" y="30"/>
                </a:cubicBezTo>
                <a:cubicBezTo>
                  <a:pt x="155" y="27"/>
                  <a:pt x="151" y="24"/>
                  <a:pt x="147" y="21"/>
                </a:cubicBezTo>
                <a:cubicBezTo>
                  <a:pt x="150" y="16"/>
                  <a:pt x="150" y="16"/>
                  <a:pt x="150" y="16"/>
                </a:cubicBezTo>
                <a:cubicBezTo>
                  <a:pt x="150" y="15"/>
                  <a:pt x="150" y="13"/>
                  <a:pt x="149" y="13"/>
                </a:cubicBezTo>
                <a:cubicBezTo>
                  <a:pt x="146" y="12"/>
                  <a:pt x="144" y="10"/>
                  <a:pt x="141" y="9"/>
                </a:cubicBezTo>
                <a:cubicBezTo>
                  <a:pt x="141" y="9"/>
                  <a:pt x="140" y="9"/>
                  <a:pt x="140" y="9"/>
                </a:cubicBezTo>
                <a:cubicBezTo>
                  <a:pt x="139" y="9"/>
                  <a:pt x="139" y="9"/>
                  <a:pt x="138" y="10"/>
                </a:cubicBezTo>
                <a:cubicBezTo>
                  <a:pt x="135" y="15"/>
                  <a:pt x="135" y="15"/>
                  <a:pt x="135" y="15"/>
                </a:cubicBezTo>
                <a:cubicBezTo>
                  <a:pt x="133" y="14"/>
                  <a:pt x="130" y="13"/>
                  <a:pt x="128" y="13"/>
                </a:cubicBezTo>
                <a:cubicBezTo>
                  <a:pt x="126" y="12"/>
                  <a:pt x="123" y="11"/>
                  <a:pt x="121" y="10"/>
                </a:cubicBezTo>
                <a:cubicBezTo>
                  <a:pt x="122" y="4"/>
                  <a:pt x="122" y="4"/>
                  <a:pt x="122" y="4"/>
                </a:cubicBezTo>
                <a:cubicBezTo>
                  <a:pt x="122" y="3"/>
                  <a:pt x="121" y="2"/>
                  <a:pt x="120" y="2"/>
                </a:cubicBezTo>
                <a:cubicBezTo>
                  <a:pt x="117" y="1"/>
                  <a:pt x="114" y="1"/>
                  <a:pt x="111" y="0"/>
                </a:cubicBezTo>
                <a:cubicBezTo>
                  <a:pt x="111" y="0"/>
                  <a:pt x="111" y="0"/>
                  <a:pt x="111" y="0"/>
                </a:cubicBezTo>
                <a:cubicBezTo>
                  <a:pt x="110" y="0"/>
                  <a:pt x="109" y="1"/>
                  <a:pt x="109" y="2"/>
                </a:cubicBezTo>
                <a:cubicBezTo>
                  <a:pt x="108" y="8"/>
                  <a:pt x="108" y="8"/>
                  <a:pt x="108" y="8"/>
                </a:cubicBezTo>
                <a:cubicBezTo>
                  <a:pt x="105" y="8"/>
                  <a:pt x="102" y="8"/>
                  <a:pt x="98" y="8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ubicBezTo>
                  <a:pt x="96" y="8"/>
                  <a:pt x="95" y="8"/>
                  <a:pt x="93" y="8"/>
                </a:cubicBezTo>
                <a:cubicBezTo>
                  <a:pt x="92" y="2"/>
                  <a:pt x="92" y="2"/>
                  <a:pt x="92" y="2"/>
                </a:cubicBezTo>
                <a:cubicBezTo>
                  <a:pt x="91" y="1"/>
                  <a:pt x="90" y="0"/>
                  <a:pt x="89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86" y="0"/>
                  <a:pt x="83" y="0"/>
                  <a:pt x="81" y="1"/>
                </a:cubicBezTo>
                <a:cubicBezTo>
                  <a:pt x="79" y="1"/>
                  <a:pt x="79" y="2"/>
                  <a:pt x="79" y="3"/>
                </a:cubicBezTo>
                <a:cubicBezTo>
                  <a:pt x="80" y="10"/>
                  <a:pt x="80" y="10"/>
                  <a:pt x="80" y="10"/>
                </a:cubicBezTo>
                <a:cubicBezTo>
                  <a:pt x="75" y="11"/>
                  <a:pt x="70" y="12"/>
                  <a:pt x="65" y="14"/>
                </a:cubicBezTo>
                <a:cubicBezTo>
                  <a:pt x="62" y="8"/>
                  <a:pt x="62" y="8"/>
                  <a:pt x="62" y="8"/>
                </a:cubicBezTo>
                <a:cubicBezTo>
                  <a:pt x="62" y="8"/>
                  <a:pt x="61" y="7"/>
                  <a:pt x="60" y="7"/>
                </a:cubicBezTo>
                <a:cubicBezTo>
                  <a:pt x="60" y="7"/>
                  <a:pt x="59" y="7"/>
                  <a:pt x="59" y="7"/>
                </a:cubicBezTo>
                <a:cubicBezTo>
                  <a:pt x="57" y="8"/>
                  <a:pt x="54" y="10"/>
                  <a:pt x="52" y="11"/>
                </a:cubicBezTo>
                <a:cubicBezTo>
                  <a:pt x="50" y="12"/>
                  <a:pt x="50" y="13"/>
                  <a:pt x="51" y="14"/>
                </a:cubicBezTo>
                <a:cubicBezTo>
                  <a:pt x="53" y="20"/>
                  <a:pt x="53" y="20"/>
                  <a:pt x="53" y="20"/>
                </a:cubicBezTo>
                <a:cubicBezTo>
                  <a:pt x="49" y="22"/>
                  <a:pt x="45" y="25"/>
                  <a:pt x="41" y="28"/>
                </a:cubicBezTo>
                <a:cubicBezTo>
                  <a:pt x="36" y="24"/>
                  <a:pt x="36" y="24"/>
                  <a:pt x="36" y="24"/>
                </a:cubicBezTo>
                <a:cubicBezTo>
                  <a:pt x="36" y="24"/>
                  <a:pt x="35" y="23"/>
                  <a:pt x="35" y="23"/>
                </a:cubicBezTo>
                <a:cubicBezTo>
                  <a:pt x="34" y="23"/>
                  <a:pt x="33" y="24"/>
                  <a:pt x="33" y="24"/>
                </a:cubicBezTo>
                <a:cubicBezTo>
                  <a:pt x="31" y="26"/>
                  <a:pt x="29" y="28"/>
                  <a:pt x="27" y="30"/>
                </a:cubicBezTo>
                <a:cubicBezTo>
                  <a:pt x="26" y="31"/>
                  <a:pt x="26" y="32"/>
                  <a:pt x="27" y="33"/>
                </a:cubicBezTo>
                <a:cubicBezTo>
                  <a:pt x="31" y="38"/>
                  <a:pt x="31" y="38"/>
                  <a:pt x="31" y="38"/>
                </a:cubicBezTo>
                <a:cubicBezTo>
                  <a:pt x="28" y="41"/>
                  <a:pt x="25" y="45"/>
                  <a:pt x="22" y="50"/>
                </a:cubicBezTo>
                <a:cubicBezTo>
                  <a:pt x="16" y="47"/>
                  <a:pt x="16" y="47"/>
                  <a:pt x="16" y="47"/>
                </a:cubicBezTo>
                <a:cubicBezTo>
                  <a:pt x="16" y="47"/>
                  <a:pt x="16" y="47"/>
                  <a:pt x="15" y="47"/>
                </a:cubicBezTo>
                <a:cubicBezTo>
                  <a:pt x="14" y="47"/>
                  <a:pt x="14" y="47"/>
                  <a:pt x="13" y="48"/>
                </a:cubicBezTo>
                <a:cubicBezTo>
                  <a:pt x="12" y="50"/>
                  <a:pt x="11" y="53"/>
                  <a:pt x="9" y="55"/>
                </a:cubicBezTo>
                <a:cubicBezTo>
                  <a:pt x="9" y="56"/>
                  <a:pt x="9" y="58"/>
                  <a:pt x="10" y="58"/>
                </a:cubicBezTo>
                <a:cubicBezTo>
                  <a:pt x="16" y="61"/>
                  <a:pt x="16" y="61"/>
                  <a:pt x="16" y="61"/>
                </a:cubicBezTo>
                <a:cubicBezTo>
                  <a:pt x="15" y="64"/>
                  <a:pt x="14" y="66"/>
                  <a:pt x="13" y="69"/>
                </a:cubicBezTo>
                <a:cubicBezTo>
                  <a:pt x="12" y="71"/>
                  <a:pt x="11" y="73"/>
                  <a:pt x="11" y="76"/>
                </a:cubicBezTo>
                <a:cubicBezTo>
                  <a:pt x="5" y="75"/>
                  <a:pt x="5" y="75"/>
                  <a:pt x="5" y="75"/>
                </a:cubicBezTo>
                <a:cubicBezTo>
                  <a:pt x="4" y="75"/>
                  <a:pt x="4" y="75"/>
                  <a:pt x="4" y="75"/>
                </a:cubicBezTo>
                <a:cubicBezTo>
                  <a:pt x="3" y="75"/>
                  <a:pt x="2" y="76"/>
                  <a:pt x="2" y="77"/>
                </a:cubicBezTo>
                <a:cubicBezTo>
                  <a:pt x="1" y="80"/>
                  <a:pt x="1" y="82"/>
                  <a:pt x="0" y="85"/>
                </a:cubicBezTo>
                <a:cubicBezTo>
                  <a:pt x="0" y="86"/>
                  <a:pt x="1" y="87"/>
                  <a:pt x="2" y="88"/>
                </a:cubicBezTo>
                <a:cubicBezTo>
                  <a:pt x="8" y="89"/>
                  <a:pt x="8" y="89"/>
                  <a:pt x="8" y="89"/>
                </a:cubicBezTo>
                <a:cubicBezTo>
                  <a:pt x="8" y="94"/>
                  <a:pt x="8" y="99"/>
                  <a:pt x="8" y="104"/>
                </a:cubicBezTo>
                <a:cubicBezTo>
                  <a:pt x="2" y="105"/>
                  <a:pt x="2" y="105"/>
                  <a:pt x="2" y="105"/>
                </a:cubicBezTo>
                <a:cubicBezTo>
                  <a:pt x="1" y="105"/>
                  <a:pt x="0" y="106"/>
                  <a:pt x="0" y="108"/>
                </a:cubicBezTo>
                <a:cubicBezTo>
                  <a:pt x="1" y="110"/>
                  <a:pt x="1" y="113"/>
                  <a:pt x="1" y="116"/>
                </a:cubicBezTo>
                <a:cubicBezTo>
                  <a:pt x="2" y="117"/>
                  <a:pt x="3" y="118"/>
                  <a:pt x="4" y="118"/>
                </a:cubicBezTo>
                <a:cubicBezTo>
                  <a:pt x="4" y="118"/>
                  <a:pt x="4" y="118"/>
                  <a:pt x="4" y="118"/>
                </a:cubicBezTo>
                <a:cubicBezTo>
                  <a:pt x="10" y="117"/>
                  <a:pt x="10" y="117"/>
                  <a:pt x="10" y="117"/>
                </a:cubicBezTo>
                <a:cubicBezTo>
                  <a:pt x="11" y="122"/>
                  <a:pt x="13" y="127"/>
                  <a:pt x="15" y="132"/>
                </a:cubicBezTo>
                <a:cubicBezTo>
                  <a:pt x="9" y="135"/>
                  <a:pt x="9" y="135"/>
                  <a:pt x="9" y="135"/>
                </a:cubicBezTo>
                <a:cubicBezTo>
                  <a:pt x="8" y="135"/>
                  <a:pt x="8" y="136"/>
                  <a:pt x="8" y="138"/>
                </a:cubicBezTo>
                <a:cubicBezTo>
                  <a:pt x="9" y="140"/>
                  <a:pt x="11" y="143"/>
                  <a:pt x="12" y="145"/>
                </a:cubicBezTo>
                <a:cubicBezTo>
                  <a:pt x="12" y="146"/>
                  <a:pt x="13" y="146"/>
                  <a:pt x="14" y="146"/>
                </a:cubicBezTo>
                <a:cubicBezTo>
                  <a:pt x="14" y="146"/>
                  <a:pt x="15" y="146"/>
                  <a:pt x="15" y="146"/>
                </a:cubicBezTo>
                <a:cubicBezTo>
                  <a:pt x="21" y="144"/>
                  <a:pt x="21" y="144"/>
                  <a:pt x="21" y="144"/>
                </a:cubicBezTo>
                <a:cubicBezTo>
                  <a:pt x="23" y="148"/>
                  <a:pt x="26" y="152"/>
                  <a:pt x="29" y="156"/>
                </a:cubicBezTo>
                <a:cubicBezTo>
                  <a:pt x="25" y="160"/>
                  <a:pt x="25" y="160"/>
                  <a:pt x="25" y="160"/>
                </a:cubicBezTo>
                <a:cubicBezTo>
                  <a:pt x="24" y="161"/>
                  <a:pt x="24" y="163"/>
                  <a:pt x="25" y="163"/>
                </a:cubicBezTo>
                <a:cubicBezTo>
                  <a:pt x="27" y="166"/>
                  <a:pt x="29" y="168"/>
                  <a:pt x="31" y="170"/>
                </a:cubicBezTo>
                <a:cubicBezTo>
                  <a:pt x="31" y="170"/>
                  <a:pt x="32" y="170"/>
                  <a:pt x="33" y="170"/>
                </a:cubicBezTo>
                <a:cubicBezTo>
                  <a:pt x="33" y="170"/>
                  <a:pt x="34" y="170"/>
                  <a:pt x="34" y="170"/>
                </a:cubicBezTo>
                <a:cubicBezTo>
                  <a:pt x="39" y="165"/>
                  <a:pt x="39" y="165"/>
                  <a:pt x="39" y="165"/>
                </a:cubicBezTo>
                <a:cubicBezTo>
                  <a:pt x="42" y="169"/>
                  <a:pt x="47" y="172"/>
                  <a:pt x="51" y="174"/>
                </a:cubicBezTo>
                <a:cubicBezTo>
                  <a:pt x="48" y="180"/>
                  <a:pt x="48" y="180"/>
                  <a:pt x="48" y="180"/>
                </a:cubicBezTo>
                <a:cubicBezTo>
                  <a:pt x="48" y="181"/>
                  <a:pt x="48" y="182"/>
                  <a:pt x="49" y="183"/>
                </a:cubicBezTo>
                <a:cubicBezTo>
                  <a:pt x="51" y="184"/>
                  <a:pt x="54" y="186"/>
                  <a:pt x="57" y="187"/>
                </a:cubicBezTo>
                <a:cubicBezTo>
                  <a:pt x="57" y="187"/>
                  <a:pt x="57" y="187"/>
                  <a:pt x="58" y="187"/>
                </a:cubicBezTo>
                <a:cubicBezTo>
                  <a:pt x="58" y="187"/>
                  <a:pt x="59" y="187"/>
                  <a:pt x="59" y="186"/>
                </a:cubicBezTo>
                <a:cubicBezTo>
                  <a:pt x="63" y="181"/>
                  <a:pt x="63" y="181"/>
                  <a:pt x="63" y="181"/>
                </a:cubicBezTo>
                <a:cubicBezTo>
                  <a:pt x="65" y="182"/>
                  <a:pt x="67" y="182"/>
                  <a:pt x="70" y="183"/>
                </a:cubicBezTo>
                <a:cubicBezTo>
                  <a:pt x="72" y="184"/>
                  <a:pt x="74" y="185"/>
                  <a:pt x="77" y="185"/>
                </a:cubicBezTo>
                <a:cubicBezTo>
                  <a:pt x="76" y="192"/>
                  <a:pt x="76" y="192"/>
                  <a:pt x="76" y="192"/>
                </a:cubicBezTo>
                <a:cubicBezTo>
                  <a:pt x="76" y="193"/>
                  <a:pt x="76" y="194"/>
                  <a:pt x="78" y="194"/>
                </a:cubicBezTo>
                <a:cubicBezTo>
                  <a:pt x="81" y="195"/>
                  <a:pt x="83" y="195"/>
                  <a:pt x="86" y="196"/>
                </a:cubicBezTo>
                <a:cubicBezTo>
                  <a:pt x="86" y="196"/>
                  <a:pt x="86" y="196"/>
                  <a:pt x="86" y="196"/>
                </a:cubicBezTo>
                <a:cubicBezTo>
                  <a:pt x="87" y="196"/>
                  <a:pt x="88" y="195"/>
                  <a:pt x="89" y="194"/>
                </a:cubicBezTo>
                <a:cubicBezTo>
                  <a:pt x="90" y="188"/>
                  <a:pt x="90" y="188"/>
                  <a:pt x="90" y="188"/>
                </a:cubicBezTo>
                <a:cubicBezTo>
                  <a:pt x="93" y="188"/>
                  <a:pt x="96" y="188"/>
                  <a:pt x="99" y="188"/>
                </a:cubicBezTo>
                <a:cubicBezTo>
                  <a:pt x="101" y="188"/>
                  <a:pt x="103" y="188"/>
                  <a:pt x="105" y="188"/>
                </a:cubicBezTo>
                <a:cubicBezTo>
                  <a:pt x="106" y="194"/>
                  <a:pt x="106" y="194"/>
                  <a:pt x="106" y="194"/>
                </a:cubicBezTo>
                <a:cubicBezTo>
                  <a:pt x="106" y="195"/>
                  <a:pt x="107" y="196"/>
                  <a:pt x="108" y="196"/>
                </a:cubicBezTo>
                <a:cubicBezTo>
                  <a:pt x="108" y="196"/>
                  <a:pt x="108" y="196"/>
                  <a:pt x="108" y="196"/>
                </a:cubicBezTo>
                <a:cubicBezTo>
                  <a:pt x="111" y="196"/>
                  <a:pt x="114" y="195"/>
                  <a:pt x="117" y="195"/>
                </a:cubicBezTo>
                <a:cubicBezTo>
                  <a:pt x="118" y="195"/>
                  <a:pt x="119" y="194"/>
                  <a:pt x="119" y="192"/>
                </a:cubicBezTo>
                <a:cubicBezTo>
                  <a:pt x="118" y="186"/>
                  <a:pt x="118" y="186"/>
                  <a:pt x="118" y="186"/>
                </a:cubicBezTo>
                <a:cubicBezTo>
                  <a:pt x="123" y="185"/>
                  <a:pt x="128" y="184"/>
                  <a:pt x="133" y="182"/>
                </a:cubicBezTo>
                <a:cubicBezTo>
                  <a:pt x="135" y="187"/>
                  <a:pt x="135" y="187"/>
                  <a:pt x="135" y="187"/>
                </a:cubicBezTo>
                <a:cubicBezTo>
                  <a:pt x="136" y="188"/>
                  <a:pt x="137" y="189"/>
                  <a:pt x="137" y="189"/>
                </a:cubicBezTo>
                <a:cubicBezTo>
                  <a:pt x="138" y="189"/>
                  <a:pt x="138" y="189"/>
                  <a:pt x="138" y="188"/>
                </a:cubicBezTo>
                <a:cubicBezTo>
                  <a:pt x="141" y="187"/>
                  <a:pt x="143" y="186"/>
                  <a:pt x="146" y="185"/>
                </a:cubicBezTo>
                <a:cubicBezTo>
                  <a:pt x="147" y="184"/>
                  <a:pt x="148" y="183"/>
                  <a:pt x="147" y="182"/>
                </a:cubicBezTo>
                <a:cubicBezTo>
                  <a:pt x="144" y="176"/>
                  <a:pt x="144" y="176"/>
                  <a:pt x="144" y="176"/>
                </a:cubicBezTo>
                <a:cubicBezTo>
                  <a:pt x="149" y="174"/>
                  <a:pt x="153" y="171"/>
                  <a:pt x="157" y="167"/>
                </a:cubicBezTo>
                <a:cubicBezTo>
                  <a:pt x="161" y="172"/>
                  <a:pt x="161" y="172"/>
                  <a:pt x="161" y="172"/>
                </a:cubicBezTo>
                <a:cubicBezTo>
                  <a:pt x="162" y="172"/>
                  <a:pt x="162" y="172"/>
                  <a:pt x="163" y="172"/>
                </a:cubicBezTo>
                <a:cubicBezTo>
                  <a:pt x="164" y="172"/>
                  <a:pt x="164" y="172"/>
                  <a:pt x="165" y="172"/>
                </a:cubicBezTo>
                <a:cubicBezTo>
                  <a:pt x="167" y="170"/>
                  <a:pt x="169" y="168"/>
                  <a:pt x="171" y="166"/>
                </a:cubicBezTo>
                <a:cubicBezTo>
                  <a:pt x="172" y="165"/>
                  <a:pt x="172" y="164"/>
                  <a:pt x="171" y="163"/>
                </a:cubicBezTo>
                <a:cubicBezTo>
                  <a:pt x="166" y="158"/>
                  <a:pt x="166" y="158"/>
                  <a:pt x="166" y="158"/>
                </a:cubicBezTo>
                <a:cubicBezTo>
                  <a:pt x="170" y="155"/>
                  <a:pt x="173" y="150"/>
                  <a:pt x="176" y="146"/>
                </a:cubicBezTo>
                <a:cubicBezTo>
                  <a:pt x="181" y="149"/>
                  <a:pt x="181" y="149"/>
                  <a:pt x="181" y="149"/>
                </a:cubicBezTo>
                <a:cubicBezTo>
                  <a:pt x="182" y="149"/>
                  <a:pt x="182" y="149"/>
                  <a:pt x="182" y="149"/>
                </a:cubicBezTo>
                <a:cubicBezTo>
                  <a:pt x="183" y="149"/>
                  <a:pt x="184" y="149"/>
                  <a:pt x="184" y="148"/>
                </a:cubicBezTo>
                <a:cubicBezTo>
                  <a:pt x="186" y="146"/>
                  <a:pt x="187" y="143"/>
                  <a:pt x="188" y="140"/>
                </a:cubicBezTo>
                <a:cubicBezTo>
                  <a:pt x="189" y="139"/>
                  <a:pt x="188" y="138"/>
                  <a:pt x="187" y="138"/>
                </a:cubicBezTo>
                <a:cubicBezTo>
                  <a:pt x="182" y="134"/>
                  <a:pt x="182" y="134"/>
                  <a:pt x="182" y="134"/>
                </a:cubicBezTo>
                <a:cubicBezTo>
                  <a:pt x="183" y="132"/>
                  <a:pt x="184" y="130"/>
                  <a:pt x="185" y="127"/>
                </a:cubicBezTo>
                <a:cubicBezTo>
                  <a:pt x="186" y="125"/>
                  <a:pt x="186" y="122"/>
                  <a:pt x="187" y="120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194" y="121"/>
                  <a:pt x="195" y="120"/>
                  <a:pt x="196" y="119"/>
                </a:cubicBezTo>
                <a:cubicBezTo>
                  <a:pt x="196" y="116"/>
                  <a:pt x="197" y="113"/>
                  <a:pt x="197" y="111"/>
                </a:cubicBezTo>
                <a:cubicBezTo>
                  <a:pt x="197" y="110"/>
                  <a:pt x="196" y="108"/>
                  <a:pt x="195" y="108"/>
                </a:cubicBezTo>
                <a:close/>
              </a:path>
            </a:pathLst>
          </a:custGeom>
          <a:solidFill>
            <a:schemeClr val="accent3">
              <a:alpha val="60000"/>
            </a:schemeClr>
          </a:solidFill>
          <a:ln w="19050" cap="rnd">
            <a:solidFill>
              <a:schemeClr val="accent3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5" name="Freeform 7"/>
          <p:cNvSpPr>
            <a:spLocks/>
          </p:cNvSpPr>
          <p:nvPr/>
        </p:nvSpPr>
        <p:spPr bwMode="auto">
          <a:xfrm>
            <a:off x="3017988" y="3746911"/>
            <a:ext cx="2153776" cy="2141227"/>
          </a:xfrm>
          <a:custGeom>
            <a:avLst/>
            <a:gdLst>
              <a:gd name="T0" fmla="*/ 135 w 145"/>
              <a:gd name="T1" fmla="*/ 77 h 144"/>
              <a:gd name="T2" fmla="*/ 143 w 145"/>
              <a:gd name="T3" fmla="*/ 65 h 144"/>
              <a:gd name="T4" fmla="*/ 143 w 145"/>
              <a:gd name="T5" fmla="*/ 53 h 144"/>
              <a:gd name="T6" fmla="*/ 141 w 145"/>
              <a:gd name="T7" fmla="*/ 51 h 144"/>
              <a:gd name="T8" fmla="*/ 129 w 145"/>
              <a:gd name="T9" fmla="*/ 45 h 144"/>
              <a:gd name="T10" fmla="*/ 135 w 145"/>
              <a:gd name="T11" fmla="*/ 39 h 144"/>
              <a:gd name="T12" fmla="*/ 130 w 145"/>
              <a:gd name="T13" fmla="*/ 28 h 144"/>
              <a:gd name="T14" fmla="*/ 127 w 145"/>
              <a:gd name="T15" fmla="*/ 27 h 144"/>
              <a:gd name="T16" fmla="*/ 113 w 145"/>
              <a:gd name="T17" fmla="*/ 25 h 144"/>
              <a:gd name="T18" fmla="*/ 117 w 145"/>
              <a:gd name="T19" fmla="*/ 15 h 144"/>
              <a:gd name="T20" fmla="*/ 108 w 145"/>
              <a:gd name="T21" fmla="*/ 9 h 144"/>
              <a:gd name="T22" fmla="*/ 101 w 145"/>
              <a:gd name="T23" fmla="*/ 17 h 144"/>
              <a:gd name="T24" fmla="*/ 92 w 145"/>
              <a:gd name="T25" fmla="*/ 13 h 144"/>
              <a:gd name="T26" fmla="*/ 92 w 145"/>
              <a:gd name="T27" fmla="*/ 2 h 144"/>
              <a:gd name="T28" fmla="*/ 82 w 145"/>
              <a:gd name="T29" fmla="*/ 0 h 144"/>
              <a:gd name="T30" fmla="*/ 78 w 145"/>
              <a:gd name="T31" fmla="*/ 10 h 144"/>
              <a:gd name="T32" fmla="*/ 72 w 145"/>
              <a:gd name="T33" fmla="*/ 10 h 144"/>
              <a:gd name="T34" fmla="*/ 66 w 145"/>
              <a:gd name="T35" fmla="*/ 2 h 144"/>
              <a:gd name="T36" fmla="*/ 63 w 145"/>
              <a:gd name="T37" fmla="*/ 0 h 144"/>
              <a:gd name="T38" fmla="*/ 52 w 145"/>
              <a:gd name="T39" fmla="*/ 4 h 144"/>
              <a:gd name="T40" fmla="*/ 45 w 145"/>
              <a:gd name="T41" fmla="*/ 17 h 144"/>
              <a:gd name="T42" fmla="*/ 38 w 145"/>
              <a:gd name="T43" fmla="*/ 9 h 144"/>
              <a:gd name="T44" fmla="*/ 28 w 145"/>
              <a:gd name="T45" fmla="*/ 14 h 144"/>
              <a:gd name="T46" fmla="*/ 32 w 145"/>
              <a:gd name="T47" fmla="*/ 25 h 144"/>
              <a:gd name="T48" fmla="*/ 18 w 145"/>
              <a:gd name="T49" fmla="*/ 27 h 144"/>
              <a:gd name="T50" fmla="*/ 15 w 145"/>
              <a:gd name="T51" fmla="*/ 28 h 144"/>
              <a:gd name="T52" fmla="*/ 10 w 145"/>
              <a:gd name="T53" fmla="*/ 39 h 144"/>
              <a:gd name="T54" fmla="*/ 14 w 145"/>
              <a:gd name="T55" fmla="*/ 52 h 144"/>
              <a:gd name="T56" fmla="*/ 5 w 145"/>
              <a:gd name="T57" fmla="*/ 51 h 144"/>
              <a:gd name="T58" fmla="*/ 2 w 145"/>
              <a:gd name="T59" fmla="*/ 53 h 144"/>
              <a:gd name="T60" fmla="*/ 2 w 145"/>
              <a:gd name="T61" fmla="*/ 65 h 144"/>
              <a:gd name="T62" fmla="*/ 11 w 145"/>
              <a:gd name="T63" fmla="*/ 77 h 144"/>
              <a:gd name="T64" fmla="*/ 0 w 145"/>
              <a:gd name="T65" fmla="*/ 82 h 144"/>
              <a:gd name="T66" fmla="*/ 5 w 145"/>
              <a:gd name="T67" fmla="*/ 93 h 144"/>
              <a:gd name="T68" fmla="*/ 14 w 145"/>
              <a:gd name="T69" fmla="*/ 91 h 144"/>
              <a:gd name="T70" fmla="*/ 17 w 145"/>
              <a:gd name="T71" fmla="*/ 100 h 144"/>
              <a:gd name="T72" fmla="*/ 10 w 145"/>
              <a:gd name="T73" fmla="*/ 108 h 144"/>
              <a:gd name="T74" fmla="*/ 17 w 145"/>
              <a:gd name="T75" fmla="*/ 117 h 144"/>
              <a:gd name="T76" fmla="*/ 26 w 145"/>
              <a:gd name="T77" fmla="*/ 112 h 144"/>
              <a:gd name="T78" fmla="*/ 28 w 145"/>
              <a:gd name="T79" fmla="*/ 127 h 144"/>
              <a:gd name="T80" fmla="*/ 37 w 145"/>
              <a:gd name="T81" fmla="*/ 135 h 144"/>
              <a:gd name="T82" fmla="*/ 40 w 145"/>
              <a:gd name="T83" fmla="*/ 134 h 144"/>
              <a:gd name="T84" fmla="*/ 53 w 145"/>
              <a:gd name="T85" fmla="*/ 131 h 144"/>
              <a:gd name="T86" fmla="*/ 52 w 145"/>
              <a:gd name="T87" fmla="*/ 140 h 144"/>
              <a:gd name="T88" fmla="*/ 63 w 145"/>
              <a:gd name="T89" fmla="*/ 144 h 144"/>
              <a:gd name="T90" fmla="*/ 66 w 145"/>
              <a:gd name="T91" fmla="*/ 142 h 144"/>
              <a:gd name="T92" fmla="*/ 73 w 145"/>
              <a:gd name="T93" fmla="*/ 134 h 144"/>
              <a:gd name="T94" fmla="*/ 80 w 145"/>
              <a:gd name="T95" fmla="*/ 142 h 144"/>
              <a:gd name="T96" fmla="*/ 82 w 145"/>
              <a:gd name="T97" fmla="*/ 144 h 144"/>
              <a:gd name="T98" fmla="*/ 93 w 145"/>
              <a:gd name="T99" fmla="*/ 140 h 144"/>
              <a:gd name="T100" fmla="*/ 101 w 145"/>
              <a:gd name="T101" fmla="*/ 127 h 144"/>
              <a:gd name="T102" fmla="*/ 108 w 145"/>
              <a:gd name="T103" fmla="*/ 136 h 144"/>
              <a:gd name="T104" fmla="*/ 117 w 145"/>
              <a:gd name="T105" fmla="*/ 130 h 144"/>
              <a:gd name="T106" fmla="*/ 113 w 145"/>
              <a:gd name="T107" fmla="*/ 119 h 144"/>
              <a:gd name="T108" fmla="*/ 128 w 145"/>
              <a:gd name="T109" fmla="*/ 117 h 144"/>
              <a:gd name="T110" fmla="*/ 131 w 145"/>
              <a:gd name="T111" fmla="*/ 117 h 144"/>
              <a:gd name="T112" fmla="*/ 135 w 145"/>
              <a:gd name="T113" fmla="*/ 106 h 144"/>
              <a:gd name="T114" fmla="*/ 132 w 145"/>
              <a:gd name="T115" fmla="*/ 92 h 144"/>
              <a:gd name="T116" fmla="*/ 141 w 145"/>
              <a:gd name="T117" fmla="*/ 93 h 144"/>
              <a:gd name="T118" fmla="*/ 143 w 145"/>
              <a:gd name="T119" fmla="*/ 91 h 144"/>
              <a:gd name="T120" fmla="*/ 143 w 145"/>
              <a:gd name="T121" fmla="*/ 79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5" h="144">
                <a:moveTo>
                  <a:pt x="143" y="79"/>
                </a:moveTo>
                <a:cubicBezTo>
                  <a:pt x="135" y="77"/>
                  <a:pt x="135" y="77"/>
                  <a:pt x="135" y="77"/>
                </a:cubicBezTo>
                <a:cubicBezTo>
                  <a:pt x="135" y="74"/>
                  <a:pt x="135" y="70"/>
                  <a:pt x="135" y="67"/>
                </a:cubicBezTo>
                <a:cubicBezTo>
                  <a:pt x="143" y="65"/>
                  <a:pt x="143" y="65"/>
                  <a:pt x="143" y="65"/>
                </a:cubicBezTo>
                <a:cubicBezTo>
                  <a:pt x="144" y="65"/>
                  <a:pt x="145" y="64"/>
                  <a:pt x="145" y="63"/>
                </a:cubicBezTo>
                <a:cubicBezTo>
                  <a:pt x="145" y="59"/>
                  <a:pt x="144" y="56"/>
                  <a:pt x="143" y="53"/>
                </a:cubicBezTo>
                <a:cubicBezTo>
                  <a:pt x="143" y="52"/>
                  <a:pt x="142" y="51"/>
                  <a:pt x="141" y="51"/>
                </a:cubicBezTo>
                <a:cubicBezTo>
                  <a:pt x="141" y="51"/>
                  <a:pt x="141" y="51"/>
                  <a:pt x="141" y="51"/>
                </a:cubicBezTo>
                <a:cubicBezTo>
                  <a:pt x="132" y="53"/>
                  <a:pt x="132" y="53"/>
                  <a:pt x="132" y="53"/>
                </a:cubicBezTo>
                <a:cubicBezTo>
                  <a:pt x="131" y="50"/>
                  <a:pt x="130" y="48"/>
                  <a:pt x="129" y="45"/>
                </a:cubicBezTo>
                <a:cubicBezTo>
                  <a:pt x="128" y="45"/>
                  <a:pt x="128" y="44"/>
                  <a:pt x="128" y="44"/>
                </a:cubicBezTo>
                <a:cubicBezTo>
                  <a:pt x="135" y="39"/>
                  <a:pt x="135" y="39"/>
                  <a:pt x="135" y="39"/>
                </a:cubicBezTo>
                <a:cubicBezTo>
                  <a:pt x="136" y="38"/>
                  <a:pt x="136" y="37"/>
                  <a:pt x="136" y="36"/>
                </a:cubicBezTo>
                <a:cubicBezTo>
                  <a:pt x="134" y="33"/>
                  <a:pt x="132" y="30"/>
                  <a:pt x="130" y="28"/>
                </a:cubicBezTo>
                <a:cubicBezTo>
                  <a:pt x="130" y="27"/>
                  <a:pt x="129" y="27"/>
                  <a:pt x="129" y="27"/>
                </a:cubicBezTo>
                <a:cubicBezTo>
                  <a:pt x="128" y="27"/>
                  <a:pt x="128" y="27"/>
                  <a:pt x="127" y="27"/>
                </a:cubicBezTo>
                <a:cubicBezTo>
                  <a:pt x="120" y="32"/>
                  <a:pt x="120" y="32"/>
                  <a:pt x="120" y="32"/>
                </a:cubicBezTo>
                <a:cubicBezTo>
                  <a:pt x="118" y="29"/>
                  <a:pt x="115" y="27"/>
                  <a:pt x="113" y="25"/>
                </a:cubicBezTo>
                <a:cubicBezTo>
                  <a:pt x="118" y="18"/>
                  <a:pt x="118" y="18"/>
                  <a:pt x="118" y="18"/>
                </a:cubicBezTo>
                <a:cubicBezTo>
                  <a:pt x="118" y="17"/>
                  <a:pt x="118" y="15"/>
                  <a:pt x="117" y="15"/>
                </a:cubicBezTo>
                <a:cubicBezTo>
                  <a:pt x="114" y="13"/>
                  <a:pt x="112" y="11"/>
                  <a:pt x="109" y="9"/>
                </a:cubicBezTo>
                <a:cubicBezTo>
                  <a:pt x="109" y="9"/>
                  <a:pt x="108" y="9"/>
                  <a:pt x="108" y="9"/>
                </a:cubicBezTo>
                <a:cubicBezTo>
                  <a:pt x="107" y="9"/>
                  <a:pt x="106" y="9"/>
                  <a:pt x="106" y="10"/>
                </a:cubicBezTo>
                <a:cubicBezTo>
                  <a:pt x="101" y="17"/>
                  <a:pt x="101" y="17"/>
                  <a:pt x="101" y="17"/>
                </a:cubicBezTo>
                <a:cubicBezTo>
                  <a:pt x="98" y="16"/>
                  <a:pt x="96" y="15"/>
                  <a:pt x="93" y="14"/>
                </a:cubicBezTo>
                <a:cubicBezTo>
                  <a:pt x="92" y="14"/>
                  <a:pt x="92" y="13"/>
                  <a:pt x="92" y="13"/>
                </a:cubicBezTo>
                <a:cubicBezTo>
                  <a:pt x="93" y="5"/>
                  <a:pt x="93" y="5"/>
                  <a:pt x="93" y="5"/>
                </a:cubicBezTo>
                <a:cubicBezTo>
                  <a:pt x="94" y="4"/>
                  <a:pt x="93" y="2"/>
                  <a:pt x="92" y="2"/>
                </a:cubicBezTo>
                <a:cubicBezTo>
                  <a:pt x="88" y="1"/>
                  <a:pt x="85" y="1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1" y="0"/>
                  <a:pt x="80" y="1"/>
                  <a:pt x="80" y="2"/>
                </a:cubicBezTo>
                <a:cubicBezTo>
                  <a:pt x="78" y="10"/>
                  <a:pt x="78" y="10"/>
                  <a:pt x="78" y="10"/>
                </a:cubicBezTo>
                <a:cubicBezTo>
                  <a:pt x="76" y="10"/>
                  <a:pt x="74" y="10"/>
                  <a:pt x="72" y="10"/>
                </a:cubicBezTo>
                <a:cubicBezTo>
                  <a:pt x="72" y="10"/>
                  <a:pt x="72" y="10"/>
                  <a:pt x="72" y="10"/>
                </a:cubicBezTo>
                <a:cubicBezTo>
                  <a:pt x="71" y="10"/>
                  <a:pt x="69" y="10"/>
                  <a:pt x="68" y="10"/>
                </a:cubicBezTo>
                <a:cubicBezTo>
                  <a:pt x="66" y="2"/>
                  <a:pt x="66" y="2"/>
                  <a:pt x="66" y="2"/>
                </a:cubicBezTo>
                <a:cubicBezTo>
                  <a:pt x="66" y="1"/>
                  <a:pt x="65" y="0"/>
                  <a:pt x="64" y="0"/>
                </a:cubicBezTo>
                <a:cubicBezTo>
                  <a:pt x="64" y="0"/>
                  <a:pt x="64" y="0"/>
                  <a:pt x="63" y="0"/>
                </a:cubicBezTo>
                <a:cubicBezTo>
                  <a:pt x="60" y="0"/>
                  <a:pt x="57" y="1"/>
                  <a:pt x="54" y="2"/>
                </a:cubicBezTo>
                <a:cubicBezTo>
                  <a:pt x="53" y="2"/>
                  <a:pt x="52" y="3"/>
                  <a:pt x="52" y="4"/>
                </a:cubicBezTo>
                <a:cubicBezTo>
                  <a:pt x="54" y="13"/>
                  <a:pt x="54" y="13"/>
                  <a:pt x="54" y="13"/>
                </a:cubicBezTo>
                <a:cubicBezTo>
                  <a:pt x="50" y="14"/>
                  <a:pt x="47" y="15"/>
                  <a:pt x="45" y="17"/>
                </a:cubicBezTo>
                <a:cubicBezTo>
                  <a:pt x="39" y="10"/>
                  <a:pt x="39" y="10"/>
                  <a:pt x="39" y="10"/>
                </a:cubicBezTo>
                <a:cubicBezTo>
                  <a:pt x="39" y="9"/>
                  <a:pt x="38" y="9"/>
                  <a:pt x="38" y="9"/>
                </a:cubicBezTo>
                <a:cubicBezTo>
                  <a:pt x="37" y="9"/>
                  <a:pt x="37" y="9"/>
                  <a:pt x="36" y="9"/>
                </a:cubicBezTo>
                <a:cubicBezTo>
                  <a:pt x="34" y="11"/>
                  <a:pt x="31" y="12"/>
                  <a:pt x="28" y="14"/>
                </a:cubicBezTo>
                <a:cubicBezTo>
                  <a:pt x="27" y="15"/>
                  <a:pt x="27" y="16"/>
                  <a:pt x="28" y="17"/>
                </a:cubicBezTo>
                <a:cubicBezTo>
                  <a:pt x="32" y="25"/>
                  <a:pt x="32" y="25"/>
                  <a:pt x="32" y="25"/>
                </a:cubicBezTo>
                <a:cubicBezTo>
                  <a:pt x="30" y="27"/>
                  <a:pt x="28" y="29"/>
                  <a:pt x="25" y="32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7" y="27"/>
                  <a:pt x="17" y="27"/>
                </a:cubicBezTo>
                <a:cubicBezTo>
                  <a:pt x="16" y="27"/>
                  <a:pt x="15" y="27"/>
                  <a:pt x="15" y="28"/>
                </a:cubicBezTo>
                <a:cubicBezTo>
                  <a:pt x="13" y="30"/>
                  <a:pt x="11" y="33"/>
                  <a:pt x="9" y="36"/>
                </a:cubicBezTo>
                <a:cubicBezTo>
                  <a:pt x="9" y="37"/>
                  <a:pt x="9" y="38"/>
                  <a:pt x="10" y="39"/>
                </a:cubicBezTo>
                <a:cubicBezTo>
                  <a:pt x="17" y="44"/>
                  <a:pt x="17" y="44"/>
                  <a:pt x="17" y="44"/>
                </a:cubicBezTo>
                <a:cubicBezTo>
                  <a:pt x="16" y="46"/>
                  <a:pt x="15" y="49"/>
                  <a:pt x="14" y="52"/>
                </a:cubicBezTo>
                <a:cubicBezTo>
                  <a:pt x="14" y="52"/>
                  <a:pt x="14" y="53"/>
                  <a:pt x="14" y="53"/>
                </a:cubicBezTo>
                <a:cubicBezTo>
                  <a:pt x="5" y="51"/>
                  <a:pt x="5" y="51"/>
                  <a:pt x="5" y="51"/>
                </a:cubicBezTo>
                <a:cubicBezTo>
                  <a:pt x="5" y="51"/>
                  <a:pt x="5" y="51"/>
                  <a:pt x="4" y="51"/>
                </a:cubicBezTo>
                <a:cubicBezTo>
                  <a:pt x="3" y="51"/>
                  <a:pt x="3" y="52"/>
                  <a:pt x="2" y="53"/>
                </a:cubicBezTo>
                <a:cubicBezTo>
                  <a:pt x="1" y="56"/>
                  <a:pt x="1" y="60"/>
                  <a:pt x="0" y="63"/>
                </a:cubicBezTo>
                <a:cubicBezTo>
                  <a:pt x="0" y="64"/>
                  <a:pt x="1" y="65"/>
                  <a:pt x="2" y="65"/>
                </a:cubicBezTo>
                <a:cubicBezTo>
                  <a:pt x="11" y="67"/>
                  <a:pt x="11" y="67"/>
                  <a:pt x="11" y="67"/>
                </a:cubicBezTo>
                <a:cubicBezTo>
                  <a:pt x="10" y="70"/>
                  <a:pt x="10" y="74"/>
                  <a:pt x="11" y="77"/>
                </a:cubicBezTo>
                <a:cubicBezTo>
                  <a:pt x="2" y="79"/>
                  <a:pt x="2" y="79"/>
                  <a:pt x="2" y="79"/>
                </a:cubicBezTo>
                <a:cubicBezTo>
                  <a:pt x="1" y="79"/>
                  <a:pt x="0" y="80"/>
                  <a:pt x="0" y="82"/>
                </a:cubicBezTo>
                <a:cubicBezTo>
                  <a:pt x="1" y="85"/>
                  <a:pt x="2" y="88"/>
                  <a:pt x="2" y="91"/>
                </a:cubicBezTo>
                <a:cubicBezTo>
                  <a:pt x="3" y="92"/>
                  <a:pt x="4" y="93"/>
                  <a:pt x="5" y="93"/>
                </a:cubicBezTo>
                <a:cubicBezTo>
                  <a:pt x="5" y="93"/>
                  <a:pt x="5" y="93"/>
                  <a:pt x="5" y="93"/>
                </a:cubicBezTo>
                <a:cubicBezTo>
                  <a:pt x="14" y="91"/>
                  <a:pt x="14" y="91"/>
                  <a:pt x="14" y="91"/>
                </a:cubicBezTo>
                <a:cubicBezTo>
                  <a:pt x="15" y="94"/>
                  <a:pt x="16" y="97"/>
                  <a:pt x="17" y="99"/>
                </a:cubicBezTo>
                <a:cubicBezTo>
                  <a:pt x="17" y="100"/>
                  <a:pt x="17" y="100"/>
                  <a:pt x="17" y="100"/>
                </a:cubicBezTo>
                <a:cubicBezTo>
                  <a:pt x="10" y="105"/>
                  <a:pt x="10" y="105"/>
                  <a:pt x="10" y="105"/>
                </a:cubicBezTo>
                <a:cubicBezTo>
                  <a:pt x="9" y="106"/>
                  <a:pt x="9" y="107"/>
                  <a:pt x="10" y="108"/>
                </a:cubicBezTo>
                <a:cubicBezTo>
                  <a:pt x="11" y="111"/>
                  <a:pt x="13" y="114"/>
                  <a:pt x="15" y="117"/>
                </a:cubicBezTo>
                <a:cubicBezTo>
                  <a:pt x="16" y="117"/>
                  <a:pt x="16" y="117"/>
                  <a:pt x="17" y="117"/>
                </a:cubicBezTo>
                <a:cubicBezTo>
                  <a:pt x="17" y="117"/>
                  <a:pt x="18" y="117"/>
                  <a:pt x="18" y="117"/>
                </a:cubicBezTo>
                <a:cubicBezTo>
                  <a:pt x="26" y="112"/>
                  <a:pt x="26" y="112"/>
                  <a:pt x="26" y="112"/>
                </a:cubicBezTo>
                <a:cubicBezTo>
                  <a:pt x="28" y="115"/>
                  <a:pt x="30" y="117"/>
                  <a:pt x="33" y="119"/>
                </a:cubicBezTo>
                <a:cubicBezTo>
                  <a:pt x="28" y="127"/>
                  <a:pt x="28" y="127"/>
                  <a:pt x="28" y="127"/>
                </a:cubicBezTo>
                <a:cubicBezTo>
                  <a:pt x="27" y="128"/>
                  <a:pt x="27" y="129"/>
                  <a:pt x="28" y="130"/>
                </a:cubicBezTo>
                <a:cubicBezTo>
                  <a:pt x="31" y="132"/>
                  <a:pt x="34" y="133"/>
                  <a:pt x="37" y="135"/>
                </a:cubicBezTo>
                <a:cubicBezTo>
                  <a:pt x="37" y="135"/>
                  <a:pt x="37" y="135"/>
                  <a:pt x="38" y="135"/>
                </a:cubicBezTo>
                <a:cubicBezTo>
                  <a:pt x="38" y="135"/>
                  <a:pt x="39" y="135"/>
                  <a:pt x="40" y="134"/>
                </a:cubicBezTo>
                <a:cubicBezTo>
                  <a:pt x="45" y="127"/>
                  <a:pt x="45" y="127"/>
                  <a:pt x="45" y="127"/>
                </a:cubicBezTo>
                <a:cubicBezTo>
                  <a:pt x="47" y="129"/>
                  <a:pt x="50" y="130"/>
                  <a:pt x="53" y="131"/>
                </a:cubicBezTo>
                <a:cubicBezTo>
                  <a:pt x="53" y="131"/>
                  <a:pt x="53" y="131"/>
                  <a:pt x="54" y="131"/>
                </a:cubicBezTo>
                <a:cubicBezTo>
                  <a:pt x="52" y="140"/>
                  <a:pt x="52" y="140"/>
                  <a:pt x="52" y="140"/>
                </a:cubicBezTo>
                <a:cubicBezTo>
                  <a:pt x="52" y="141"/>
                  <a:pt x="53" y="142"/>
                  <a:pt x="54" y="142"/>
                </a:cubicBezTo>
                <a:cubicBezTo>
                  <a:pt x="57" y="143"/>
                  <a:pt x="60" y="144"/>
                  <a:pt x="63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6" y="143"/>
                  <a:pt x="66" y="142"/>
                </a:cubicBezTo>
                <a:cubicBezTo>
                  <a:pt x="68" y="134"/>
                  <a:pt x="68" y="134"/>
                  <a:pt x="68" y="134"/>
                </a:cubicBezTo>
                <a:cubicBezTo>
                  <a:pt x="70" y="134"/>
                  <a:pt x="71" y="134"/>
                  <a:pt x="73" y="134"/>
                </a:cubicBezTo>
                <a:cubicBezTo>
                  <a:pt x="75" y="134"/>
                  <a:pt x="76" y="134"/>
                  <a:pt x="78" y="134"/>
                </a:cubicBezTo>
                <a:cubicBezTo>
                  <a:pt x="80" y="142"/>
                  <a:pt x="80" y="142"/>
                  <a:pt x="80" y="142"/>
                </a:cubicBezTo>
                <a:cubicBezTo>
                  <a:pt x="80" y="143"/>
                  <a:pt x="81" y="144"/>
                  <a:pt x="82" y="144"/>
                </a:cubicBezTo>
                <a:cubicBezTo>
                  <a:pt x="82" y="144"/>
                  <a:pt x="82" y="144"/>
                  <a:pt x="82" y="144"/>
                </a:cubicBezTo>
                <a:cubicBezTo>
                  <a:pt x="85" y="144"/>
                  <a:pt x="89" y="143"/>
                  <a:pt x="92" y="142"/>
                </a:cubicBezTo>
                <a:cubicBezTo>
                  <a:pt x="93" y="142"/>
                  <a:pt x="94" y="141"/>
                  <a:pt x="93" y="140"/>
                </a:cubicBezTo>
                <a:cubicBezTo>
                  <a:pt x="92" y="131"/>
                  <a:pt x="92" y="131"/>
                  <a:pt x="92" y="131"/>
                </a:cubicBezTo>
                <a:cubicBezTo>
                  <a:pt x="95" y="130"/>
                  <a:pt x="98" y="129"/>
                  <a:pt x="101" y="127"/>
                </a:cubicBezTo>
                <a:cubicBezTo>
                  <a:pt x="106" y="135"/>
                  <a:pt x="106" y="135"/>
                  <a:pt x="106" y="135"/>
                </a:cubicBezTo>
                <a:cubicBezTo>
                  <a:pt x="106" y="135"/>
                  <a:pt x="107" y="136"/>
                  <a:pt x="108" y="136"/>
                </a:cubicBezTo>
                <a:cubicBezTo>
                  <a:pt x="108" y="136"/>
                  <a:pt x="109" y="135"/>
                  <a:pt x="109" y="135"/>
                </a:cubicBezTo>
                <a:cubicBezTo>
                  <a:pt x="112" y="134"/>
                  <a:pt x="115" y="132"/>
                  <a:pt x="117" y="130"/>
                </a:cubicBezTo>
                <a:cubicBezTo>
                  <a:pt x="118" y="129"/>
                  <a:pt x="118" y="128"/>
                  <a:pt x="118" y="127"/>
                </a:cubicBezTo>
                <a:cubicBezTo>
                  <a:pt x="113" y="119"/>
                  <a:pt x="113" y="119"/>
                  <a:pt x="113" y="119"/>
                </a:cubicBezTo>
                <a:cubicBezTo>
                  <a:pt x="116" y="117"/>
                  <a:pt x="118" y="115"/>
                  <a:pt x="120" y="112"/>
                </a:cubicBezTo>
                <a:cubicBezTo>
                  <a:pt x="128" y="117"/>
                  <a:pt x="128" y="117"/>
                  <a:pt x="128" y="117"/>
                </a:cubicBezTo>
                <a:cubicBezTo>
                  <a:pt x="128" y="117"/>
                  <a:pt x="128" y="118"/>
                  <a:pt x="129" y="118"/>
                </a:cubicBezTo>
                <a:cubicBezTo>
                  <a:pt x="129" y="118"/>
                  <a:pt x="130" y="117"/>
                  <a:pt x="131" y="117"/>
                </a:cubicBezTo>
                <a:cubicBezTo>
                  <a:pt x="133" y="114"/>
                  <a:pt x="134" y="111"/>
                  <a:pt x="136" y="109"/>
                </a:cubicBezTo>
                <a:cubicBezTo>
                  <a:pt x="137" y="108"/>
                  <a:pt x="136" y="106"/>
                  <a:pt x="135" y="106"/>
                </a:cubicBezTo>
                <a:cubicBezTo>
                  <a:pt x="128" y="100"/>
                  <a:pt x="128" y="100"/>
                  <a:pt x="128" y="100"/>
                </a:cubicBezTo>
                <a:cubicBezTo>
                  <a:pt x="129" y="98"/>
                  <a:pt x="131" y="95"/>
                  <a:pt x="132" y="92"/>
                </a:cubicBezTo>
                <a:cubicBezTo>
                  <a:pt x="132" y="92"/>
                  <a:pt x="132" y="92"/>
                  <a:pt x="132" y="91"/>
                </a:cubicBezTo>
                <a:cubicBezTo>
                  <a:pt x="141" y="93"/>
                  <a:pt x="141" y="93"/>
                  <a:pt x="141" y="93"/>
                </a:cubicBezTo>
                <a:cubicBezTo>
                  <a:pt x="141" y="93"/>
                  <a:pt x="141" y="93"/>
                  <a:pt x="141" y="93"/>
                </a:cubicBezTo>
                <a:cubicBezTo>
                  <a:pt x="142" y="93"/>
                  <a:pt x="143" y="92"/>
                  <a:pt x="143" y="91"/>
                </a:cubicBezTo>
                <a:cubicBezTo>
                  <a:pt x="144" y="88"/>
                  <a:pt x="145" y="85"/>
                  <a:pt x="145" y="82"/>
                </a:cubicBezTo>
                <a:cubicBezTo>
                  <a:pt x="145" y="80"/>
                  <a:pt x="145" y="79"/>
                  <a:pt x="143" y="79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19050" cap="rnd">
            <a:solidFill>
              <a:schemeClr val="accent2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6" name="Freeform 8"/>
          <p:cNvSpPr>
            <a:spLocks/>
          </p:cNvSpPr>
          <p:nvPr/>
        </p:nvSpPr>
        <p:spPr bwMode="auto">
          <a:xfrm>
            <a:off x="7639843" y="3368800"/>
            <a:ext cx="2168411" cy="2141227"/>
          </a:xfrm>
          <a:custGeom>
            <a:avLst/>
            <a:gdLst>
              <a:gd name="T0" fmla="*/ 135 w 146"/>
              <a:gd name="T1" fmla="*/ 77 h 144"/>
              <a:gd name="T2" fmla="*/ 144 w 146"/>
              <a:gd name="T3" fmla="*/ 65 h 144"/>
              <a:gd name="T4" fmla="*/ 143 w 146"/>
              <a:gd name="T5" fmla="*/ 53 h 144"/>
              <a:gd name="T6" fmla="*/ 141 w 146"/>
              <a:gd name="T7" fmla="*/ 51 h 144"/>
              <a:gd name="T8" fmla="*/ 129 w 146"/>
              <a:gd name="T9" fmla="*/ 45 h 144"/>
              <a:gd name="T10" fmla="*/ 135 w 146"/>
              <a:gd name="T11" fmla="*/ 39 h 144"/>
              <a:gd name="T12" fmla="*/ 131 w 146"/>
              <a:gd name="T13" fmla="*/ 27 h 144"/>
              <a:gd name="T14" fmla="*/ 128 w 146"/>
              <a:gd name="T15" fmla="*/ 27 h 144"/>
              <a:gd name="T16" fmla="*/ 113 w 146"/>
              <a:gd name="T17" fmla="*/ 25 h 144"/>
              <a:gd name="T18" fmla="*/ 117 w 146"/>
              <a:gd name="T19" fmla="*/ 14 h 144"/>
              <a:gd name="T20" fmla="*/ 108 w 146"/>
              <a:gd name="T21" fmla="*/ 9 h 144"/>
              <a:gd name="T22" fmla="*/ 101 w 146"/>
              <a:gd name="T23" fmla="*/ 17 h 144"/>
              <a:gd name="T24" fmla="*/ 92 w 146"/>
              <a:gd name="T25" fmla="*/ 13 h 144"/>
              <a:gd name="T26" fmla="*/ 92 w 146"/>
              <a:gd name="T27" fmla="*/ 2 h 144"/>
              <a:gd name="T28" fmla="*/ 82 w 146"/>
              <a:gd name="T29" fmla="*/ 0 h 144"/>
              <a:gd name="T30" fmla="*/ 78 w 146"/>
              <a:gd name="T31" fmla="*/ 10 h 144"/>
              <a:gd name="T32" fmla="*/ 73 w 146"/>
              <a:gd name="T33" fmla="*/ 10 h 144"/>
              <a:gd name="T34" fmla="*/ 66 w 146"/>
              <a:gd name="T35" fmla="*/ 1 h 144"/>
              <a:gd name="T36" fmla="*/ 64 w 146"/>
              <a:gd name="T37" fmla="*/ 0 h 144"/>
              <a:gd name="T38" fmla="*/ 52 w 146"/>
              <a:gd name="T39" fmla="*/ 4 h 144"/>
              <a:gd name="T40" fmla="*/ 45 w 146"/>
              <a:gd name="T41" fmla="*/ 17 h 144"/>
              <a:gd name="T42" fmla="*/ 38 w 146"/>
              <a:gd name="T43" fmla="*/ 8 h 144"/>
              <a:gd name="T44" fmla="*/ 29 w 146"/>
              <a:gd name="T45" fmla="*/ 14 h 144"/>
              <a:gd name="T46" fmla="*/ 33 w 146"/>
              <a:gd name="T47" fmla="*/ 25 h 144"/>
              <a:gd name="T48" fmla="*/ 18 w 146"/>
              <a:gd name="T49" fmla="*/ 27 h 144"/>
              <a:gd name="T50" fmla="*/ 15 w 146"/>
              <a:gd name="T51" fmla="*/ 27 h 144"/>
              <a:gd name="T52" fmla="*/ 10 w 146"/>
              <a:gd name="T53" fmla="*/ 38 h 144"/>
              <a:gd name="T54" fmla="*/ 14 w 146"/>
              <a:gd name="T55" fmla="*/ 52 h 144"/>
              <a:gd name="T56" fmla="*/ 5 w 146"/>
              <a:gd name="T57" fmla="*/ 51 h 144"/>
              <a:gd name="T58" fmla="*/ 3 w 146"/>
              <a:gd name="T59" fmla="*/ 53 h 144"/>
              <a:gd name="T60" fmla="*/ 2 w 146"/>
              <a:gd name="T61" fmla="*/ 65 h 144"/>
              <a:gd name="T62" fmla="*/ 11 w 146"/>
              <a:gd name="T63" fmla="*/ 77 h 144"/>
              <a:gd name="T64" fmla="*/ 1 w 146"/>
              <a:gd name="T65" fmla="*/ 81 h 144"/>
              <a:gd name="T66" fmla="*/ 5 w 146"/>
              <a:gd name="T67" fmla="*/ 92 h 144"/>
              <a:gd name="T68" fmla="*/ 14 w 146"/>
              <a:gd name="T69" fmla="*/ 91 h 144"/>
              <a:gd name="T70" fmla="*/ 18 w 146"/>
              <a:gd name="T71" fmla="*/ 100 h 144"/>
              <a:gd name="T72" fmla="*/ 10 w 146"/>
              <a:gd name="T73" fmla="*/ 108 h 144"/>
              <a:gd name="T74" fmla="*/ 17 w 146"/>
              <a:gd name="T75" fmla="*/ 117 h 144"/>
              <a:gd name="T76" fmla="*/ 26 w 146"/>
              <a:gd name="T77" fmla="*/ 112 h 144"/>
              <a:gd name="T78" fmla="*/ 28 w 146"/>
              <a:gd name="T79" fmla="*/ 126 h 144"/>
              <a:gd name="T80" fmla="*/ 37 w 146"/>
              <a:gd name="T81" fmla="*/ 135 h 144"/>
              <a:gd name="T82" fmla="*/ 40 w 146"/>
              <a:gd name="T83" fmla="*/ 134 h 144"/>
              <a:gd name="T84" fmla="*/ 53 w 146"/>
              <a:gd name="T85" fmla="*/ 130 h 144"/>
              <a:gd name="T86" fmla="*/ 52 w 146"/>
              <a:gd name="T87" fmla="*/ 139 h 144"/>
              <a:gd name="T88" fmla="*/ 64 w 146"/>
              <a:gd name="T89" fmla="*/ 144 h 144"/>
              <a:gd name="T90" fmla="*/ 66 w 146"/>
              <a:gd name="T91" fmla="*/ 142 h 144"/>
              <a:gd name="T92" fmla="*/ 73 w 146"/>
              <a:gd name="T93" fmla="*/ 134 h 144"/>
              <a:gd name="T94" fmla="*/ 80 w 146"/>
              <a:gd name="T95" fmla="*/ 142 h 144"/>
              <a:gd name="T96" fmla="*/ 82 w 146"/>
              <a:gd name="T97" fmla="*/ 144 h 144"/>
              <a:gd name="T98" fmla="*/ 94 w 146"/>
              <a:gd name="T99" fmla="*/ 139 h 144"/>
              <a:gd name="T100" fmla="*/ 101 w 146"/>
              <a:gd name="T101" fmla="*/ 127 h 144"/>
              <a:gd name="T102" fmla="*/ 108 w 146"/>
              <a:gd name="T103" fmla="*/ 135 h 144"/>
              <a:gd name="T104" fmla="*/ 118 w 146"/>
              <a:gd name="T105" fmla="*/ 130 h 144"/>
              <a:gd name="T106" fmla="*/ 113 w 146"/>
              <a:gd name="T107" fmla="*/ 119 h 144"/>
              <a:gd name="T108" fmla="*/ 128 w 146"/>
              <a:gd name="T109" fmla="*/ 117 h 144"/>
              <a:gd name="T110" fmla="*/ 131 w 146"/>
              <a:gd name="T111" fmla="*/ 116 h 144"/>
              <a:gd name="T112" fmla="*/ 136 w 146"/>
              <a:gd name="T113" fmla="*/ 105 h 144"/>
              <a:gd name="T114" fmla="*/ 132 w 146"/>
              <a:gd name="T115" fmla="*/ 92 h 144"/>
              <a:gd name="T116" fmla="*/ 141 w 146"/>
              <a:gd name="T117" fmla="*/ 92 h 144"/>
              <a:gd name="T118" fmla="*/ 144 w 146"/>
              <a:gd name="T119" fmla="*/ 91 h 144"/>
              <a:gd name="T120" fmla="*/ 144 w 146"/>
              <a:gd name="T121" fmla="*/ 79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6" h="144">
                <a:moveTo>
                  <a:pt x="144" y="79"/>
                </a:moveTo>
                <a:cubicBezTo>
                  <a:pt x="135" y="77"/>
                  <a:pt x="135" y="77"/>
                  <a:pt x="135" y="77"/>
                </a:cubicBezTo>
                <a:cubicBezTo>
                  <a:pt x="135" y="73"/>
                  <a:pt x="135" y="70"/>
                  <a:pt x="135" y="67"/>
                </a:cubicBezTo>
                <a:cubicBezTo>
                  <a:pt x="144" y="65"/>
                  <a:pt x="144" y="65"/>
                  <a:pt x="144" y="65"/>
                </a:cubicBezTo>
                <a:cubicBezTo>
                  <a:pt x="145" y="65"/>
                  <a:pt x="146" y="64"/>
                  <a:pt x="145" y="62"/>
                </a:cubicBezTo>
                <a:cubicBezTo>
                  <a:pt x="145" y="59"/>
                  <a:pt x="144" y="56"/>
                  <a:pt x="143" y="53"/>
                </a:cubicBezTo>
                <a:cubicBezTo>
                  <a:pt x="143" y="52"/>
                  <a:pt x="142" y="51"/>
                  <a:pt x="141" y="51"/>
                </a:cubicBezTo>
                <a:cubicBezTo>
                  <a:pt x="141" y="51"/>
                  <a:pt x="141" y="51"/>
                  <a:pt x="141" y="51"/>
                </a:cubicBezTo>
                <a:cubicBezTo>
                  <a:pt x="132" y="53"/>
                  <a:pt x="132" y="53"/>
                  <a:pt x="132" y="53"/>
                </a:cubicBezTo>
                <a:cubicBezTo>
                  <a:pt x="131" y="50"/>
                  <a:pt x="130" y="47"/>
                  <a:pt x="129" y="45"/>
                </a:cubicBezTo>
                <a:cubicBezTo>
                  <a:pt x="129" y="44"/>
                  <a:pt x="128" y="44"/>
                  <a:pt x="128" y="44"/>
                </a:cubicBezTo>
                <a:cubicBezTo>
                  <a:pt x="135" y="39"/>
                  <a:pt x="135" y="39"/>
                  <a:pt x="135" y="39"/>
                </a:cubicBezTo>
                <a:cubicBezTo>
                  <a:pt x="136" y="38"/>
                  <a:pt x="137" y="37"/>
                  <a:pt x="136" y="36"/>
                </a:cubicBezTo>
                <a:cubicBezTo>
                  <a:pt x="134" y="33"/>
                  <a:pt x="133" y="30"/>
                  <a:pt x="131" y="27"/>
                </a:cubicBezTo>
                <a:cubicBezTo>
                  <a:pt x="130" y="27"/>
                  <a:pt x="130" y="27"/>
                  <a:pt x="129" y="27"/>
                </a:cubicBezTo>
                <a:cubicBezTo>
                  <a:pt x="128" y="27"/>
                  <a:pt x="128" y="27"/>
                  <a:pt x="128" y="27"/>
                </a:cubicBezTo>
                <a:cubicBezTo>
                  <a:pt x="120" y="32"/>
                  <a:pt x="120" y="32"/>
                  <a:pt x="120" y="32"/>
                </a:cubicBezTo>
                <a:cubicBezTo>
                  <a:pt x="118" y="29"/>
                  <a:pt x="116" y="27"/>
                  <a:pt x="113" y="25"/>
                </a:cubicBezTo>
                <a:cubicBezTo>
                  <a:pt x="118" y="17"/>
                  <a:pt x="118" y="17"/>
                  <a:pt x="118" y="17"/>
                </a:cubicBezTo>
                <a:cubicBezTo>
                  <a:pt x="119" y="16"/>
                  <a:pt x="118" y="15"/>
                  <a:pt x="117" y="14"/>
                </a:cubicBezTo>
                <a:cubicBezTo>
                  <a:pt x="115" y="12"/>
                  <a:pt x="112" y="10"/>
                  <a:pt x="109" y="9"/>
                </a:cubicBezTo>
                <a:cubicBezTo>
                  <a:pt x="109" y="9"/>
                  <a:pt x="108" y="9"/>
                  <a:pt x="108" y="9"/>
                </a:cubicBezTo>
                <a:cubicBezTo>
                  <a:pt x="107" y="9"/>
                  <a:pt x="107" y="9"/>
                  <a:pt x="106" y="10"/>
                </a:cubicBezTo>
                <a:cubicBezTo>
                  <a:pt x="101" y="17"/>
                  <a:pt x="101" y="17"/>
                  <a:pt x="101" y="17"/>
                </a:cubicBezTo>
                <a:cubicBezTo>
                  <a:pt x="99" y="15"/>
                  <a:pt x="96" y="14"/>
                  <a:pt x="93" y="13"/>
                </a:cubicBezTo>
                <a:cubicBezTo>
                  <a:pt x="93" y="13"/>
                  <a:pt x="92" y="13"/>
                  <a:pt x="92" y="13"/>
                </a:cubicBezTo>
                <a:cubicBezTo>
                  <a:pt x="94" y="4"/>
                  <a:pt x="94" y="4"/>
                  <a:pt x="94" y="4"/>
                </a:cubicBezTo>
                <a:cubicBezTo>
                  <a:pt x="94" y="3"/>
                  <a:pt x="93" y="2"/>
                  <a:pt x="92" y="2"/>
                </a:cubicBezTo>
                <a:cubicBezTo>
                  <a:pt x="89" y="1"/>
                  <a:pt x="86" y="0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1" y="0"/>
                  <a:pt x="80" y="0"/>
                  <a:pt x="80" y="2"/>
                </a:cubicBezTo>
                <a:cubicBezTo>
                  <a:pt x="78" y="10"/>
                  <a:pt x="78" y="10"/>
                  <a:pt x="78" y="10"/>
                </a:cubicBezTo>
                <a:cubicBezTo>
                  <a:pt x="76" y="10"/>
                  <a:pt x="75" y="10"/>
                  <a:pt x="73" y="10"/>
                </a:cubicBezTo>
                <a:cubicBezTo>
                  <a:pt x="73" y="10"/>
                  <a:pt x="73" y="10"/>
                  <a:pt x="73" y="10"/>
                </a:cubicBezTo>
                <a:cubicBezTo>
                  <a:pt x="71" y="10"/>
                  <a:pt x="70" y="10"/>
                  <a:pt x="68" y="10"/>
                </a:cubicBezTo>
                <a:cubicBezTo>
                  <a:pt x="66" y="1"/>
                  <a:pt x="66" y="1"/>
                  <a:pt x="66" y="1"/>
                </a:cubicBezTo>
                <a:cubicBezTo>
                  <a:pt x="66" y="0"/>
                  <a:pt x="65" y="0"/>
                  <a:pt x="64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0" y="0"/>
                  <a:pt x="57" y="1"/>
                  <a:pt x="54" y="2"/>
                </a:cubicBezTo>
                <a:cubicBezTo>
                  <a:pt x="53" y="2"/>
                  <a:pt x="52" y="3"/>
                  <a:pt x="52" y="4"/>
                </a:cubicBezTo>
                <a:cubicBezTo>
                  <a:pt x="54" y="13"/>
                  <a:pt x="54" y="13"/>
                  <a:pt x="54" y="13"/>
                </a:cubicBezTo>
                <a:cubicBezTo>
                  <a:pt x="51" y="14"/>
                  <a:pt x="48" y="15"/>
                  <a:pt x="45" y="17"/>
                </a:cubicBezTo>
                <a:cubicBezTo>
                  <a:pt x="40" y="9"/>
                  <a:pt x="40" y="9"/>
                  <a:pt x="40" y="9"/>
                </a:cubicBezTo>
                <a:cubicBezTo>
                  <a:pt x="39" y="9"/>
                  <a:pt x="39" y="8"/>
                  <a:pt x="38" y="8"/>
                </a:cubicBezTo>
                <a:cubicBezTo>
                  <a:pt x="38" y="8"/>
                  <a:pt x="37" y="8"/>
                  <a:pt x="37" y="9"/>
                </a:cubicBezTo>
                <a:cubicBezTo>
                  <a:pt x="34" y="10"/>
                  <a:pt x="31" y="12"/>
                  <a:pt x="29" y="14"/>
                </a:cubicBezTo>
                <a:cubicBezTo>
                  <a:pt x="28" y="15"/>
                  <a:pt x="27" y="16"/>
                  <a:pt x="28" y="17"/>
                </a:cubicBezTo>
                <a:cubicBezTo>
                  <a:pt x="33" y="25"/>
                  <a:pt x="33" y="25"/>
                  <a:pt x="33" y="25"/>
                </a:cubicBezTo>
                <a:cubicBezTo>
                  <a:pt x="30" y="27"/>
                  <a:pt x="28" y="29"/>
                  <a:pt x="26" y="31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6"/>
                  <a:pt x="17" y="26"/>
                  <a:pt x="17" y="26"/>
                </a:cubicBezTo>
                <a:cubicBezTo>
                  <a:pt x="16" y="26"/>
                  <a:pt x="16" y="27"/>
                  <a:pt x="15" y="27"/>
                </a:cubicBezTo>
                <a:cubicBezTo>
                  <a:pt x="13" y="30"/>
                  <a:pt x="11" y="33"/>
                  <a:pt x="10" y="35"/>
                </a:cubicBezTo>
                <a:cubicBezTo>
                  <a:pt x="9" y="36"/>
                  <a:pt x="9" y="38"/>
                  <a:pt x="10" y="38"/>
                </a:cubicBezTo>
                <a:cubicBezTo>
                  <a:pt x="18" y="44"/>
                  <a:pt x="18" y="44"/>
                  <a:pt x="18" y="44"/>
                </a:cubicBezTo>
                <a:cubicBezTo>
                  <a:pt x="16" y="46"/>
                  <a:pt x="15" y="49"/>
                  <a:pt x="14" y="52"/>
                </a:cubicBezTo>
                <a:cubicBezTo>
                  <a:pt x="14" y="52"/>
                  <a:pt x="14" y="52"/>
                  <a:pt x="14" y="53"/>
                </a:cubicBezTo>
                <a:cubicBezTo>
                  <a:pt x="5" y="51"/>
                  <a:pt x="5" y="51"/>
                  <a:pt x="5" y="51"/>
                </a:cubicBezTo>
                <a:cubicBezTo>
                  <a:pt x="5" y="51"/>
                  <a:pt x="5" y="51"/>
                  <a:pt x="5" y="51"/>
                </a:cubicBezTo>
                <a:cubicBezTo>
                  <a:pt x="4" y="51"/>
                  <a:pt x="3" y="52"/>
                  <a:pt x="3" y="53"/>
                </a:cubicBezTo>
                <a:cubicBezTo>
                  <a:pt x="2" y="56"/>
                  <a:pt x="1" y="59"/>
                  <a:pt x="1" y="62"/>
                </a:cubicBezTo>
                <a:cubicBezTo>
                  <a:pt x="0" y="64"/>
                  <a:pt x="1" y="65"/>
                  <a:pt x="2" y="65"/>
                </a:cubicBezTo>
                <a:cubicBezTo>
                  <a:pt x="11" y="67"/>
                  <a:pt x="11" y="67"/>
                  <a:pt x="11" y="67"/>
                </a:cubicBezTo>
                <a:cubicBezTo>
                  <a:pt x="11" y="70"/>
                  <a:pt x="11" y="73"/>
                  <a:pt x="11" y="77"/>
                </a:cubicBezTo>
                <a:cubicBezTo>
                  <a:pt x="2" y="79"/>
                  <a:pt x="2" y="79"/>
                  <a:pt x="2" y="79"/>
                </a:cubicBezTo>
                <a:cubicBezTo>
                  <a:pt x="1" y="79"/>
                  <a:pt x="1" y="80"/>
                  <a:pt x="1" y="81"/>
                </a:cubicBezTo>
                <a:cubicBezTo>
                  <a:pt x="1" y="84"/>
                  <a:pt x="2" y="88"/>
                  <a:pt x="3" y="91"/>
                </a:cubicBezTo>
                <a:cubicBezTo>
                  <a:pt x="3" y="92"/>
                  <a:pt x="4" y="92"/>
                  <a:pt x="5" y="92"/>
                </a:cubicBezTo>
                <a:cubicBezTo>
                  <a:pt x="5" y="92"/>
                  <a:pt x="5" y="92"/>
                  <a:pt x="5" y="92"/>
                </a:cubicBezTo>
                <a:cubicBezTo>
                  <a:pt x="14" y="91"/>
                  <a:pt x="14" y="91"/>
                  <a:pt x="14" y="91"/>
                </a:cubicBezTo>
                <a:cubicBezTo>
                  <a:pt x="15" y="94"/>
                  <a:pt x="16" y="96"/>
                  <a:pt x="17" y="99"/>
                </a:cubicBezTo>
                <a:cubicBezTo>
                  <a:pt x="17" y="99"/>
                  <a:pt x="18" y="100"/>
                  <a:pt x="18" y="100"/>
                </a:cubicBezTo>
                <a:cubicBezTo>
                  <a:pt x="11" y="105"/>
                  <a:pt x="11" y="105"/>
                  <a:pt x="11" y="105"/>
                </a:cubicBezTo>
                <a:cubicBezTo>
                  <a:pt x="10" y="106"/>
                  <a:pt x="9" y="107"/>
                  <a:pt x="10" y="108"/>
                </a:cubicBezTo>
                <a:cubicBezTo>
                  <a:pt x="12" y="111"/>
                  <a:pt x="13" y="114"/>
                  <a:pt x="15" y="116"/>
                </a:cubicBezTo>
                <a:cubicBezTo>
                  <a:pt x="16" y="117"/>
                  <a:pt x="17" y="117"/>
                  <a:pt x="17" y="117"/>
                </a:cubicBezTo>
                <a:cubicBezTo>
                  <a:pt x="18" y="117"/>
                  <a:pt x="18" y="117"/>
                  <a:pt x="18" y="117"/>
                </a:cubicBezTo>
                <a:cubicBezTo>
                  <a:pt x="26" y="112"/>
                  <a:pt x="26" y="112"/>
                  <a:pt x="26" y="112"/>
                </a:cubicBezTo>
                <a:cubicBezTo>
                  <a:pt x="28" y="114"/>
                  <a:pt x="30" y="117"/>
                  <a:pt x="33" y="11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28" y="127"/>
                  <a:pt x="28" y="129"/>
                  <a:pt x="29" y="129"/>
                </a:cubicBezTo>
                <a:cubicBezTo>
                  <a:pt x="31" y="131"/>
                  <a:pt x="34" y="133"/>
                  <a:pt x="37" y="135"/>
                </a:cubicBezTo>
                <a:cubicBezTo>
                  <a:pt x="37" y="135"/>
                  <a:pt x="38" y="135"/>
                  <a:pt x="38" y="135"/>
                </a:cubicBezTo>
                <a:cubicBezTo>
                  <a:pt x="39" y="135"/>
                  <a:pt x="39" y="135"/>
                  <a:pt x="40" y="134"/>
                </a:cubicBezTo>
                <a:cubicBezTo>
                  <a:pt x="45" y="127"/>
                  <a:pt x="45" y="127"/>
                  <a:pt x="45" y="127"/>
                </a:cubicBezTo>
                <a:cubicBezTo>
                  <a:pt x="48" y="128"/>
                  <a:pt x="50" y="129"/>
                  <a:pt x="53" y="130"/>
                </a:cubicBezTo>
                <a:cubicBezTo>
                  <a:pt x="53" y="130"/>
                  <a:pt x="54" y="130"/>
                  <a:pt x="54" y="131"/>
                </a:cubicBezTo>
                <a:cubicBezTo>
                  <a:pt x="52" y="139"/>
                  <a:pt x="52" y="139"/>
                  <a:pt x="52" y="139"/>
                </a:cubicBezTo>
                <a:cubicBezTo>
                  <a:pt x="52" y="140"/>
                  <a:pt x="53" y="142"/>
                  <a:pt x="54" y="142"/>
                </a:cubicBezTo>
                <a:cubicBezTo>
                  <a:pt x="57" y="143"/>
                  <a:pt x="61" y="143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6" y="143"/>
                  <a:pt x="66" y="142"/>
                </a:cubicBezTo>
                <a:cubicBezTo>
                  <a:pt x="68" y="133"/>
                  <a:pt x="68" y="133"/>
                  <a:pt x="68" y="133"/>
                </a:cubicBezTo>
                <a:cubicBezTo>
                  <a:pt x="70" y="134"/>
                  <a:pt x="72" y="134"/>
                  <a:pt x="73" y="134"/>
                </a:cubicBezTo>
                <a:cubicBezTo>
                  <a:pt x="75" y="134"/>
                  <a:pt x="76" y="134"/>
                  <a:pt x="78" y="133"/>
                </a:cubicBezTo>
                <a:cubicBezTo>
                  <a:pt x="80" y="142"/>
                  <a:pt x="80" y="142"/>
                  <a:pt x="80" y="142"/>
                </a:cubicBezTo>
                <a:cubicBezTo>
                  <a:pt x="80" y="143"/>
                  <a:pt x="81" y="144"/>
                  <a:pt x="82" y="144"/>
                </a:cubicBezTo>
                <a:cubicBezTo>
                  <a:pt x="82" y="144"/>
                  <a:pt x="82" y="144"/>
                  <a:pt x="82" y="144"/>
                </a:cubicBezTo>
                <a:cubicBezTo>
                  <a:pt x="86" y="143"/>
                  <a:pt x="89" y="143"/>
                  <a:pt x="92" y="142"/>
                </a:cubicBezTo>
                <a:cubicBezTo>
                  <a:pt x="93" y="142"/>
                  <a:pt x="94" y="141"/>
                  <a:pt x="94" y="139"/>
                </a:cubicBezTo>
                <a:cubicBezTo>
                  <a:pt x="92" y="131"/>
                  <a:pt x="92" y="131"/>
                  <a:pt x="92" y="131"/>
                </a:cubicBezTo>
                <a:cubicBezTo>
                  <a:pt x="95" y="130"/>
                  <a:pt x="98" y="129"/>
                  <a:pt x="101" y="127"/>
                </a:cubicBezTo>
                <a:cubicBezTo>
                  <a:pt x="106" y="134"/>
                  <a:pt x="106" y="134"/>
                  <a:pt x="106" y="134"/>
                </a:cubicBezTo>
                <a:cubicBezTo>
                  <a:pt x="107" y="135"/>
                  <a:pt x="107" y="135"/>
                  <a:pt x="108" y="135"/>
                </a:cubicBezTo>
                <a:cubicBezTo>
                  <a:pt x="109" y="135"/>
                  <a:pt x="109" y="135"/>
                  <a:pt x="109" y="135"/>
                </a:cubicBezTo>
                <a:cubicBezTo>
                  <a:pt x="112" y="133"/>
                  <a:pt x="115" y="131"/>
                  <a:pt x="118" y="130"/>
                </a:cubicBezTo>
                <a:cubicBezTo>
                  <a:pt x="118" y="129"/>
                  <a:pt x="119" y="128"/>
                  <a:pt x="118" y="127"/>
                </a:cubicBezTo>
                <a:cubicBezTo>
                  <a:pt x="113" y="119"/>
                  <a:pt x="113" y="119"/>
                  <a:pt x="113" y="119"/>
                </a:cubicBezTo>
                <a:cubicBezTo>
                  <a:pt x="116" y="117"/>
                  <a:pt x="118" y="115"/>
                  <a:pt x="120" y="112"/>
                </a:cubicBezTo>
                <a:cubicBezTo>
                  <a:pt x="128" y="117"/>
                  <a:pt x="128" y="117"/>
                  <a:pt x="128" y="117"/>
                </a:cubicBezTo>
                <a:cubicBezTo>
                  <a:pt x="128" y="117"/>
                  <a:pt x="129" y="117"/>
                  <a:pt x="129" y="117"/>
                </a:cubicBezTo>
                <a:cubicBezTo>
                  <a:pt x="130" y="117"/>
                  <a:pt x="130" y="117"/>
                  <a:pt x="131" y="116"/>
                </a:cubicBezTo>
                <a:cubicBezTo>
                  <a:pt x="133" y="114"/>
                  <a:pt x="135" y="111"/>
                  <a:pt x="136" y="108"/>
                </a:cubicBezTo>
                <a:cubicBezTo>
                  <a:pt x="137" y="107"/>
                  <a:pt x="137" y="106"/>
                  <a:pt x="136" y="105"/>
                </a:cubicBezTo>
                <a:cubicBezTo>
                  <a:pt x="128" y="100"/>
                  <a:pt x="128" y="100"/>
                  <a:pt x="128" y="100"/>
                </a:cubicBezTo>
                <a:cubicBezTo>
                  <a:pt x="130" y="97"/>
                  <a:pt x="131" y="95"/>
                  <a:pt x="132" y="92"/>
                </a:cubicBezTo>
                <a:cubicBezTo>
                  <a:pt x="132" y="92"/>
                  <a:pt x="132" y="91"/>
                  <a:pt x="132" y="91"/>
                </a:cubicBezTo>
                <a:cubicBezTo>
                  <a:pt x="141" y="92"/>
                  <a:pt x="141" y="92"/>
                  <a:pt x="141" y="92"/>
                </a:cubicBezTo>
                <a:cubicBezTo>
                  <a:pt x="141" y="92"/>
                  <a:pt x="141" y="92"/>
                  <a:pt x="141" y="92"/>
                </a:cubicBezTo>
                <a:cubicBezTo>
                  <a:pt x="142" y="92"/>
                  <a:pt x="143" y="92"/>
                  <a:pt x="144" y="91"/>
                </a:cubicBezTo>
                <a:cubicBezTo>
                  <a:pt x="144" y="88"/>
                  <a:pt x="145" y="84"/>
                  <a:pt x="145" y="81"/>
                </a:cubicBezTo>
                <a:cubicBezTo>
                  <a:pt x="146" y="80"/>
                  <a:pt x="145" y="79"/>
                  <a:pt x="144" y="79"/>
                </a:cubicBezTo>
                <a:close/>
              </a:path>
            </a:pathLst>
          </a:custGeom>
          <a:solidFill>
            <a:schemeClr val="accent4">
              <a:alpha val="60000"/>
            </a:schemeClr>
          </a:solidFill>
          <a:ln w="19050" cap="rnd">
            <a:solidFill>
              <a:schemeClr val="accent4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7" name="Rectangle 6"/>
          <p:cNvSpPr/>
          <p:nvPr/>
        </p:nvSpPr>
        <p:spPr>
          <a:xfrm>
            <a:off x="855784" y="2816058"/>
            <a:ext cx="30404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Social Media</a:t>
            </a:r>
            <a:endParaRPr lang="fr-FR" b="1" dirty="0"/>
          </a:p>
        </p:txBody>
      </p:sp>
      <p:sp>
        <p:nvSpPr>
          <p:cNvPr id="8" name="Rectangle 7"/>
          <p:cNvSpPr/>
          <p:nvPr/>
        </p:nvSpPr>
        <p:spPr>
          <a:xfrm>
            <a:off x="2997586" y="4657931"/>
            <a:ext cx="22747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Sponsors</a:t>
            </a:r>
            <a:endParaRPr lang="fr-FR" b="1" dirty="0"/>
          </a:p>
        </p:txBody>
      </p:sp>
      <p:sp>
        <p:nvSpPr>
          <p:cNvPr id="9" name="Rectangle 8"/>
          <p:cNvSpPr/>
          <p:nvPr/>
        </p:nvSpPr>
        <p:spPr>
          <a:xfrm>
            <a:off x="4994893" y="3208028"/>
            <a:ext cx="273183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Track the effectiveness</a:t>
            </a:r>
          </a:p>
          <a:p>
            <a:pPr algn="ctr"/>
            <a:r>
              <a:rPr lang="en-US" b="1" dirty="0" smtClean="0"/>
              <a:t> of our </a:t>
            </a:r>
            <a:r>
              <a:rPr lang="en-US" b="1" dirty="0" err="1" smtClean="0"/>
              <a:t>bot</a:t>
            </a:r>
            <a:r>
              <a:rPr lang="en-US" b="1" dirty="0" smtClean="0"/>
              <a:t> with</a:t>
            </a:r>
          </a:p>
          <a:p>
            <a:pPr algn="ctr"/>
            <a:r>
              <a:rPr lang="en-US" b="1" dirty="0" smtClean="0"/>
              <a:t> special UTMs and </a:t>
            </a:r>
          </a:p>
          <a:p>
            <a:pPr algn="ctr"/>
            <a:r>
              <a:rPr lang="en-US" b="1" dirty="0" smtClean="0"/>
              <a:t>discount codes</a:t>
            </a:r>
            <a:endParaRPr 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7921756" y="3979440"/>
            <a:ext cx="17834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end simple surveys to our contacts</a:t>
            </a:r>
            <a:endParaRPr lang="en-US" b="1" dirty="0"/>
          </a:p>
        </p:txBody>
      </p:sp>
      <p:sp>
        <p:nvSpPr>
          <p:cNvPr id="65" name="Freeform 8"/>
          <p:cNvSpPr>
            <a:spLocks/>
          </p:cNvSpPr>
          <p:nvPr/>
        </p:nvSpPr>
        <p:spPr bwMode="auto">
          <a:xfrm>
            <a:off x="8969475" y="1779713"/>
            <a:ext cx="2168411" cy="2141227"/>
          </a:xfrm>
          <a:custGeom>
            <a:avLst/>
            <a:gdLst>
              <a:gd name="T0" fmla="*/ 135 w 146"/>
              <a:gd name="T1" fmla="*/ 77 h 144"/>
              <a:gd name="T2" fmla="*/ 144 w 146"/>
              <a:gd name="T3" fmla="*/ 65 h 144"/>
              <a:gd name="T4" fmla="*/ 143 w 146"/>
              <a:gd name="T5" fmla="*/ 53 h 144"/>
              <a:gd name="T6" fmla="*/ 141 w 146"/>
              <a:gd name="T7" fmla="*/ 51 h 144"/>
              <a:gd name="T8" fmla="*/ 129 w 146"/>
              <a:gd name="T9" fmla="*/ 45 h 144"/>
              <a:gd name="T10" fmla="*/ 135 w 146"/>
              <a:gd name="T11" fmla="*/ 39 h 144"/>
              <a:gd name="T12" fmla="*/ 131 w 146"/>
              <a:gd name="T13" fmla="*/ 27 h 144"/>
              <a:gd name="T14" fmla="*/ 128 w 146"/>
              <a:gd name="T15" fmla="*/ 27 h 144"/>
              <a:gd name="T16" fmla="*/ 113 w 146"/>
              <a:gd name="T17" fmla="*/ 25 h 144"/>
              <a:gd name="T18" fmla="*/ 117 w 146"/>
              <a:gd name="T19" fmla="*/ 14 h 144"/>
              <a:gd name="T20" fmla="*/ 108 w 146"/>
              <a:gd name="T21" fmla="*/ 9 h 144"/>
              <a:gd name="T22" fmla="*/ 101 w 146"/>
              <a:gd name="T23" fmla="*/ 17 h 144"/>
              <a:gd name="T24" fmla="*/ 92 w 146"/>
              <a:gd name="T25" fmla="*/ 13 h 144"/>
              <a:gd name="T26" fmla="*/ 92 w 146"/>
              <a:gd name="T27" fmla="*/ 2 h 144"/>
              <a:gd name="T28" fmla="*/ 82 w 146"/>
              <a:gd name="T29" fmla="*/ 0 h 144"/>
              <a:gd name="T30" fmla="*/ 78 w 146"/>
              <a:gd name="T31" fmla="*/ 10 h 144"/>
              <a:gd name="T32" fmla="*/ 73 w 146"/>
              <a:gd name="T33" fmla="*/ 10 h 144"/>
              <a:gd name="T34" fmla="*/ 66 w 146"/>
              <a:gd name="T35" fmla="*/ 1 h 144"/>
              <a:gd name="T36" fmla="*/ 64 w 146"/>
              <a:gd name="T37" fmla="*/ 0 h 144"/>
              <a:gd name="T38" fmla="*/ 52 w 146"/>
              <a:gd name="T39" fmla="*/ 4 h 144"/>
              <a:gd name="T40" fmla="*/ 45 w 146"/>
              <a:gd name="T41" fmla="*/ 17 h 144"/>
              <a:gd name="T42" fmla="*/ 38 w 146"/>
              <a:gd name="T43" fmla="*/ 8 h 144"/>
              <a:gd name="T44" fmla="*/ 29 w 146"/>
              <a:gd name="T45" fmla="*/ 14 h 144"/>
              <a:gd name="T46" fmla="*/ 33 w 146"/>
              <a:gd name="T47" fmla="*/ 25 h 144"/>
              <a:gd name="T48" fmla="*/ 18 w 146"/>
              <a:gd name="T49" fmla="*/ 27 h 144"/>
              <a:gd name="T50" fmla="*/ 15 w 146"/>
              <a:gd name="T51" fmla="*/ 27 h 144"/>
              <a:gd name="T52" fmla="*/ 10 w 146"/>
              <a:gd name="T53" fmla="*/ 38 h 144"/>
              <a:gd name="T54" fmla="*/ 14 w 146"/>
              <a:gd name="T55" fmla="*/ 52 h 144"/>
              <a:gd name="T56" fmla="*/ 5 w 146"/>
              <a:gd name="T57" fmla="*/ 51 h 144"/>
              <a:gd name="T58" fmla="*/ 3 w 146"/>
              <a:gd name="T59" fmla="*/ 53 h 144"/>
              <a:gd name="T60" fmla="*/ 2 w 146"/>
              <a:gd name="T61" fmla="*/ 65 h 144"/>
              <a:gd name="T62" fmla="*/ 11 w 146"/>
              <a:gd name="T63" fmla="*/ 77 h 144"/>
              <a:gd name="T64" fmla="*/ 1 w 146"/>
              <a:gd name="T65" fmla="*/ 81 h 144"/>
              <a:gd name="T66" fmla="*/ 5 w 146"/>
              <a:gd name="T67" fmla="*/ 92 h 144"/>
              <a:gd name="T68" fmla="*/ 14 w 146"/>
              <a:gd name="T69" fmla="*/ 91 h 144"/>
              <a:gd name="T70" fmla="*/ 18 w 146"/>
              <a:gd name="T71" fmla="*/ 100 h 144"/>
              <a:gd name="T72" fmla="*/ 10 w 146"/>
              <a:gd name="T73" fmla="*/ 108 h 144"/>
              <a:gd name="T74" fmla="*/ 17 w 146"/>
              <a:gd name="T75" fmla="*/ 117 h 144"/>
              <a:gd name="T76" fmla="*/ 26 w 146"/>
              <a:gd name="T77" fmla="*/ 112 h 144"/>
              <a:gd name="T78" fmla="*/ 28 w 146"/>
              <a:gd name="T79" fmla="*/ 126 h 144"/>
              <a:gd name="T80" fmla="*/ 37 w 146"/>
              <a:gd name="T81" fmla="*/ 135 h 144"/>
              <a:gd name="T82" fmla="*/ 40 w 146"/>
              <a:gd name="T83" fmla="*/ 134 h 144"/>
              <a:gd name="T84" fmla="*/ 53 w 146"/>
              <a:gd name="T85" fmla="*/ 130 h 144"/>
              <a:gd name="T86" fmla="*/ 52 w 146"/>
              <a:gd name="T87" fmla="*/ 139 h 144"/>
              <a:gd name="T88" fmla="*/ 64 w 146"/>
              <a:gd name="T89" fmla="*/ 144 h 144"/>
              <a:gd name="T90" fmla="*/ 66 w 146"/>
              <a:gd name="T91" fmla="*/ 142 h 144"/>
              <a:gd name="T92" fmla="*/ 73 w 146"/>
              <a:gd name="T93" fmla="*/ 134 h 144"/>
              <a:gd name="T94" fmla="*/ 80 w 146"/>
              <a:gd name="T95" fmla="*/ 142 h 144"/>
              <a:gd name="T96" fmla="*/ 82 w 146"/>
              <a:gd name="T97" fmla="*/ 144 h 144"/>
              <a:gd name="T98" fmla="*/ 94 w 146"/>
              <a:gd name="T99" fmla="*/ 139 h 144"/>
              <a:gd name="T100" fmla="*/ 101 w 146"/>
              <a:gd name="T101" fmla="*/ 127 h 144"/>
              <a:gd name="T102" fmla="*/ 108 w 146"/>
              <a:gd name="T103" fmla="*/ 135 h 144"/>
              <a:gd name="T104" fmla="*/ 118 w 146"/>
              <a:gd name="T105" fmla="*/ 130 h 144"/>
              <a:gd name="T106" fmla="*/ 113 w 146"/>
              <a:gd name="T107" fmla="*/ 119 h 144"/>
              <a:gd name="T108" fmla="*/ 128 w 146"/>
              <a:gd name="T109" fmla="*/ 117 h 144"/>
              <a:gd name="T110" fmla="*/ 131 w 146"/>
              <a:gd name="T111" fmla="*/ 116 h 144"/>
              <a:gd name="T112" fmla="*/ 136 w 146"/>
              <a:gd name="T113" fmla="*/ 105 h 144"/>
              <a:gd name="T114" fmla="*/ 132 w 146"/>
              <a:gd name="T115" fmla="*/ 92 h 144"/>
              <a:gd name="T116" fmla="*/ 141 w 146"/>
              <a:gd name="T117" fmla="*/ 92 h 144"/>
              <a:gd name="T118" fmla="*/ 144 w 146"/>
              <a:gd name="T119" fmla="*/ 91 h 144"/>
              <a:gd name="T120" fmla="*/ 144 w 146"/>
              <a:gd name="T121" fmla="*/ 79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6" h="144">
                <a:moveTo>
                  <a:pt x="144" y="79"/>
                </a:moveTo>
                <a:cubicBezTo>
                  <a:pt x="135" y="77"/>
                  <a:pt x="135" y="77"/>
                  <a:pt x="135" y="77"/>
                </a:cubicBezTo>
                <a:cubicBezTo>
                  <a:pt x="135" y="73"/>
                  <a:pt x="135" y="70"/>
                  <a:pt x="135" y="67"/>
                </a:cubicBezTo>
                <a:cubicBezTo>
                  <a:pt x="144" y="65"/>
                  <a:pt x="144" y="65"/>
                  <a:pt x="144" y="65"/>
                </a:cubicBezTo>
                <a:cubicBezTo>
                  <a:pt x="145" y="65"/>
                  <a:pt x="146" y="64"/>
                  <a:pt x="145" y="62"/>
                </a:cubicBezTo>
                <a:cubicBezTo>
                  <a:pt x="145" y="59"/>
                  <a:pt x="144" y="56"/>
                  <a:pt x="143" y="53"/>
                </a:cubicBezTo>
                <a:cubicBezTo>
                  <a:pt x="143" y="52"/>
                  <a:pt x="142" y="51"/>
                  <a:pt x="141" y="51"/>
                </a:cubicBezTo>
                <a:cubicBezTo>
                  <a:pt x="141" y="51"/>
                  <a:pt x="141" y="51"/>
                  <a:pt x="141" y="51"/>
                </a:cubicBezTo>
                <a:cubicBezTo>
                  <a:pt x="132" y="53"/>
                  <a:pt x="132" y="53"/>
                  <a:pt x="132" y="53"/>
                </a:cubicBezTo>
                <a:cubicBezTo>
                  <a:pt x="131" y="50"/>
                  <a:pt x="130" y="47"/>
                  <a:pt x="129" y="45"/>
                </a:cubicBezTo>
                <a:cubicBezTo>
                  <a:pt x="129" y="44"/>
                  <a:pt x="128" y="44"/>
                  <a:pt x="128" y="44"/>
                </a:cubicBezTo>
                <a:cubicBezTo>
                  <a:pt x="135" y="39"/>
                  <a:pt x="135" y="39"/>
                  <a:pt x="135" y="39"/>
                </a:cubicBezTo>
                <a:cubicBezTo>
                  <a:pt x="136" y="38"/>
                  <a:pt x="137" y="37"/>
                  <a:pt x="136" y="36"/>
                </a:cubicBezTo>
                <a:cubicBezTo>
                  <a:pt x="134" y="33"/>
                  <a:pt x="133" y="30"/>
                  <a:pt x="131" y="27"/>
                </a:cubicBezTo>
                <a:cubicBezTo>
                  <a:pt x="130" y="27"/>
                  <a:pt x="130" y="27"/>
                  <a:pt x="129" y="27"/>
                </a:cubicBezTo>
                <a:cubicBezTo>
                  <a:pt x="128" y="27"/>
                  <a:pt x="128" y="27"/>
                  <a:pt x="128" y="27"/>
                </a:cubicBezTo>
                <a:cubicBezTo>
                  <a:pt x="120" y="32"/>
                  <a:pt x="120" y="32"/>
                  <a:pt x="120" y="32"/>
                </a:cubicBezTo>
                <a:cubicBezTo>
                  <a:pt x="118" y="29"/>
                  <a:pt x="116" y="27"/>
                  <a:pt x="113" y="25"/>
                </a:cubicBezTo>
                <a:cubicBezTo>
                  <a:pt x="118" y="17"/>
                  <a:pt x="118" y="17"/>
                  <a:pt x="118" y="17"/>
                </a:cubicBezTo>
                <a:cubicBezTo>
                  <a:pt x="119" y="16"/>
                  <a:pt x="118" y="15"/>
                  <a:pt x="117" y="14"/>
                </a:cubicBezTo>
                <a:cubicBezTo>
                  <a:pt x="115" y="12"/>
                  <a:pt x="112" y="10"/>
                  <a:pt x="109" y="9"/>
                </a:cubicBezTo>
                <a:cubicBezTo>
                  <a:pt x="109" y="9"/>
                  <a:pt x="108" y="9"/>
                  <a:pt x="108" y="9"/>
                </a:cubicBezTo>
                <a:cubicBezTo>
                  <a:pt x="107" y="9"/>
                  <a:pt x="107" y="9"/>
                  <a:pt x="106" y="10"/>
                </a:cubicBezTo>
                <a:cubicBezTo>
                  <a:pt x="101" y="17"/>
                  <a:pt x="101" y="17"/>
                  <a:pt x="101" y="17"/>
                </a:cubicBezTo>
                <a:cubicBezTo>
                  <a:pt x="99" y="15"/>
                  <a:pt x="96" y="14"/>
                  <a:pt x="93" y="13"/>
                </a:cubicBezTo>
                <a:cubicBezTo>
                  <a:pt x="93" y="13"/>
                  <a:pt x="92" y="13"/>
                  <a:pt x="92" y="13"/>
                </a:cubicBezTo>
                <a:cubicBezTo>
                  <a:pt x="94" y="4"/>
                  <a:pt x="94" y="4"/>
                  <a:pt x="94" y="4"/>
                </a:cubicBezTo>
                <a:cubicBezTo>
                  <a:pt x="94" y="3"/>
                  <a:pt x="93" y="2"/>
                  <a:pt x="92" y="2"/>
                </a:cubicBezTo>
                <a:cubicBezTo>
                  <a:pt x="89" y="1"/>
                  <a:pt x="86" y="0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1" y="0"/>
                  <a:pt x="80" y="0"/>
                  <a:pt x="80" y="2"/>
                </a:cubicBezTo>
                <a:cubicBezTo>
                  <a:pt x="78" y="10"/>
                  <a:pt x="78" y="10"/>
                  <a:pt x="78" y="10"/>
                </a:cubicBezTo>
                <a:cubicBezTo>
                  <a:pt x="76" y="10"/>
                  <a:pt x="75" y="10"/>
                  <a:pt x="73" y="10"/>
                </a:cubicBezTo>
                <a:cubicBezTo>
                  <a:pt x="73" y="10"/>
                  <a:pt x="73" y="10"/>
                  <a:pt x="73" y="10"/>
                </a:cubicBezTo>
                <a:cubicBezTo>
                  <a:pt x="71" y="10"/>
                  <a:pt x="70" y="10"/>
                  <a:pt x="68" y="10"/>
                </a:cubicBezTo>
                <a:cubicBezTo>
                  <a:pt x="66" y="1"/>
                  <a:pt x="66" y="1"/>
                  <a:pt x="66" y="1"/>
                </a:cubicBezTo>
                <a:cubicBezTo>
                  <a:pt x="66" y="0"/>
                  <a:pt x="65" y="0"/>
                  <a:pt x="64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0" y="0"/>
                  <a:pt x="57" y="1"/>
                  <a:pt x="54" y="2"/>
                </a:cubicBezTo>
                <a:cubicBezTo>
                  <a:pt x="53" y="2"/>
                  <a:pt x="52" y="3"/>
                  <a:pt x="52" y="4"/>
                </a:cubicBezTo>
                <a:cubicBezTo>
                  <a:pt x="54" y="13"/>
                  <a:pt x="54" y="13"/>
                  <a:pt x="54" y="13"/>
                </a:cubicBezTo>
                <a:cubicBezTo>
                  <a:pt x="51" y="14"/>
                  <a:pt x="48" y="15"/>
                  <a:pt x="45" y="17"/>
                </a:cubicBezTo>
                <a:cubicBezTo>
                  <a:pt x="40" y="9"/>
                  <a:pt x="40" y="9"/>
                  <a:pt x="40" y="9"/>
                </a:cubicBezTo>
                <a:cubicBezTo>
                  <a:pt x="39" y="9"/>
                  <a:pt x="39" y="8"/>
                  <a:pt x="38" y="8"/>
                </a:cubicBezTo>
                <a:cubicBezTo>
                  <a:pt x="38" y="8"/>
                  <a:pt x="37" y="8"/>
                  <a:pt x="37" y="9"/>
                </a:cubicBezTo>
                <a:cubicBezTo>
                  <a:pt x="34" y="10"/>
                  <a:pt x="31" y="12"/>
                  <a:pt x="29" y="14"/>
                </a:cubicBezTo>
                <a:cubicBezTo>
                  <a:pt x="28" y="15"/>
                  <a:pt x="27" y="16"/>
                  <a:pt x="28" y="17"/>
                </a:cubicBezTo>
                <a:cubicBezTo>
                  <a:pt x="33" y="25"/>
                  <a:pt x="33" y="25"/>
                  <a:pt x="33" y="25"/>
                </a:cubicBezTo>
                <a:cubicBezTo>
                  <a:pt x="30" y="27"/>
                  <a:pt x="28" y="29"/>
                  <a:pt x="26" y="31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6"/>
                  <a:pt x="17" y="26"/>
                  <a:pt x="17" y="26"/>
                </a:cubicBezTo>
                <a:cubicBezTo>
                  <a:pt x="16" y="26"/>
                  <a:pt x="16" y="27"/>
                  <a:pt x="15" y="27"/>
                </a:cubicBezTo>
                <a:cubicBezTo>
                  <a:pt x="13" y="30"/>
                  <a:pt x="11" y="33"/>
                  <a:pt x="10" y="35"/>
                </a:cubicBezTo>
                <a:cubicBezTo>
                  <a:pt x="9" y="36"/>
                  <a:pt x="9" y="38"/>
                  <a:pt x="10" y="38"/>
                </a:cubicBezTo>
                <a:cubicBezTo>
                  <a:pt x="18" y="44"/>
                  <a:pt x="18" y="44"/>
                  <a:pt x="18" y="44"/>
                </a:cubicBezTo>
                <a:cubicBezTo>
                  <a:pt x="16" y="46"/>
                  <a:pt x="15" y="49"/>
                  <a:pt x="14" y="52"/>
                </a:cubicBezTo>
                <a:cubicBezTo>
                  <a:pt x="14" y="52"/>
                  <a:pt x="14" y="52"/>
                  <a:pt x="14" y="53"/>
                </a:cubicBezTo>
                <a:cubicBezTo>
                  <a:pt x="5" y="51"/>
                  <a:pt x="5" y="51"/>
                  <a:pt x="5" y="51"/>
                </a:cubicBezTo>
                <a:cubicBezTo>
                  <a:pt x="5" y="51"/>
                  <a:pt x="5" y="51"/>
                  <a:pt x="5" y="51"/>
                </a:cubicBezTo>
                <a:cubicBezTo>
                  <a:pt x="4" y="51"/>
                  <a:pt x="3" y="52"/>
                  <a:pt x="3" y="53"/>
                </a:cubicBezTo>
                <a:cubicBezTo>
                  <a:pt x="2" y="56"/>
                  <a:pt x="1" y="59"/>
                  <a:pt x="1" y="62"/>
                </a:cubicBezTo>
                <a:cubicBezTo>
                  <a:pt x="0" y="64"/>
                  <a:pt x="1" y="65"/>
                  <a:pt x="2" y="65"/>
                </a:cubicBezTo>
                <a:cubicBezTo>
                  <a:pt x="11" y="67"/>
                  <a:pt x="11" y="67"/>
                  <a:pt x="11" y="67"/>
                </a:cubicBezTo>
                <a:cubicBezTo>
                  <a:pt x="11" y="70"/>
                  <a:pt x="11" y="73"/>
                  <a:pt x="11" y="77"/>
                </a:cubicBezTo>
                <a:cubicBezTo>
                  <a:pt x="2" y="79"/>
                  <a:pt x="2" y="79"/>
                  <a:pt x="2" y="79"/>
                </a:cubicBezTo>
                <a:cubicBezTo>
                  <a:pt x="1" y="79"/>
                  <a:pt x="1" y="80"/>
                  <a:pt x="1" y="81"/>
                </a:cubicBezTo>
                <a:cubicBezTo>
                  <a:pt x="1" y="84"/>
                  <a:pt x="2" y="88"/>
                  <a:pt x="3" y="91"/>
                </a:cubicBezTo>
                <a:cubicBezTo>
                  <a:pt x="3" y="92"/>
                  <a:pt x="4" y="92"/>
                  <a:pt x="5" y="92"/>
                </a:cubicBezTo>
                <a:cubicBezTo>
                  <a:pt x="5" y="92"/>
                  <a:pt x="5" y="92"/>
                  <a:pt x="5" y="92"/>
                </a:cubicBezTo>
                <a:cubicBezTo>
                  <a:pt x="14" y="91"/>
                  <a:pt x="14" y="91"/>
                  <a:pt x="14" y="91"/>
                </a:cubicBezTo>
                <a:cubicBezTo>
                  <a:pt x="15" y="94"/>
                  <a:pt x="16" y="96"/>
                  <a:pt x="17" y="99"/>
                </a:cubicBezTo>
                <a:cubicBezTo>
                  <a:pt x="17" y="99"/>
                  <a:pt x="18" y="100"/>
                  <a:pt x="18" y="100"/>
                </a:cubicBezTo>
                <a:cubicBezTo>
                  <a:pt x="11" y="105"/>
                  <a:pt x="11" y="105"/>
                  <a:pt x="11" y="105"/>
                </a:cubicBezTo>
                <a:cubicBezTo>
                  <a:pt x="10" y="106"/>
                  <a:pt x="9" y="107"/>
                  <a:pt x="10" y="108"/>
                </a:cubicBezTo>
                <a:cubicBezTo>
                  <a:pt x="12" y="111"/>
                  <a:pt x="13" y="114"/>
                  <a:pt x="15" y="116"/>
                </a:cubicBezTo>
                <a:cubicBezTo>
                  <a:pt x="16" y="117"/>
                  <a:pt x="17" y="117"/>
                  <a:pt x="17" y="117"/>
                </a:cubicBezTo>
                <a:cubicBezTo>
                  <a:pt x="18" y="117"/>
                  <a:pt x="18" y="117"/>
                  <a:pt x="18" y="117"/>
                </a:cubicBezTo>
                <a:cubicBezTo>
                  <a:pt x="26" y="112"/>
                  <a:pt x="26" y="112"/>
                  <a:pt x="26" y="112"/>
                </a:cubicBezTo>
                <a:cubicBezTo>
                  <a:pt x="28" y="114"/>
                  <a:pt x="30" y="117"/>
                  <a:pt x="33" y="11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28" y="127"/>
                  <a:pt x="28" y="129"/>
                  <a:pt x="29" y="129"/>
                </a:cubicBezTo>
                <a:cubicBezTo>
                  <a:pt x="31" y="131"/>
                  <a:pt x="34" y="133"/>
                  <a:pt x="37" y="135"/>
                </a:cubicBezTo>
                <a:cubicBezTo>
                  <a:pt x="37" y="135"/>
                  <a:pt x="38" y="135"/>
                  <a:pt x="38" y="135"/>
                </a:cubicBezTo>
                <a:cubicBezTo>
                  <a:pt x="39" y="135"/>
                  <a:pt x="39" y="135"/>
                  <a:pt x="40" y="134"/>
                </a:cubicBezTo>
                <a:cubicBezTo>
                  <a:pt x="45" y="127"/>
                  <a:pt x="45" y="127"/>
                  <a:pt x="45" y="127"/>
                </a:cubicBezTo>
                <a:cubicBezTo>
                  <a:pt x="48" y="128"/>
                  <a:pt x="50" y="129"/>
                  <a:pt x="53" y="130"/>
                </a:cubicBezTo>
                <a:cubicBezTo>
                  <a:pt x="53" y="130"/>
                  <a:pt x="54" y="130"/>
                  <a:pt x="54" y="131"/>
                </a:cubicBezTo>
                <a:cubicBezTo>
                  <a:pt x="52" y="139"/>
                  <a:pt x="52" y="139"/>
                  <a:pt x="52" y="139"/>
                </a:cubicBezTo>
                <a:cubicBezTo>
                  <a:pt x="52" y="140"/>
                  <a:pt x="53" y="142"/>
                  <a:pt x="54" y="142"/>
                </a:cubicBezTo>
                <a:cubicBezTo>
                  <a:pt x="57" y="143"/>
                  <a:pt x="61" y="143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6" y="143"/>
                  <a:pt x="66" y="142"/>
                </a:cubicBezTo>
                <a:cubicBezTo>
                  <a:pt x="68" y="133"/>
                  <a:pt x="68" y="133"/>
                  <a:pt x="68" y="133"/>
                </a:cubicBezTo>
                <a:cubicBezTo>
                  <a:pt x="70" y="134"/>
                  <a:pt x="72" y="134"/>
                  <a:pt x="73" y="134"/>
                </a:cubicBezTo>
                <a:cubicBezTo>
                  <a:pt x="75" y="134"/>
                  <a:pt x="76" y="134"/>
                  <a:pt x="78" y="133"/>
                </a:cubicBezTo>
                <a:cubicBezTo>
                  <a:pt x="80" y="142"/>
                  <a:pt x="80" y="142"/>
                  <a:pt x="80" y="142"/>
                </a:cubicBezTo>
                <a:cubicBezTo>
                  <a:pt x="80" y="143"/>
                  <a:pt x="81" y="144"/>
                  <a:pt x="82" y="144"/>
                </a:cubicBezTo>
                <a:cubicBezTo>
                  <a:pt x="82" y="144"/>
                  <a:pt x="82" y="144"/>
                  <a:pt x="82" y="144"/>
                </a:cubicBezTo>
                <a:cubicBezTo>
                  <a:pt x="86" y="143"/>
                  <a:pt x="89" y="143"/>
                  <a:pt x="92" y="142"/>
                </a:cubicBezTo>
                <a:cubicBezTo>
                  <a:pt x="93" y="142"/>
                  <a:pt x="94" y="141"/>
                  <a:pt x="94" y="139"/>
                </a:cubicBezTo>
                <a:cubicBezTo>
                  <a:pt x="92" y="131"/>
                  <a:pt x="92" y="131"/>
                  <a:pt x="92" y="131"/>
                </a:cubicBezTo>
                <a:cubicBezTo>
                  <a:pt x="95" y="130"/>
                  <a:pt x="98" y="129"/>
                  <a:pt x="101" y="127"/>
                </a:cubicBezTo>
                <a:cubicBezTo>
                  <a:pt x="106" y="134"/>
                  <a:pt x="106" y="134"/>
                  <a:pt x="106" y="134"/>
                </a:cubicBezTo>
                <a:cubicBezTo>
                  <a:pt x="107" y="135"/>
                  <a:pt x="107" y="135"/>
                  <a:pt x="108" y="135"/>
                </a:cubicBezTo>
                <a:cubicBezTo>
                  <a:pt x="109" y="135"/>
                  <a:pt x="109" y="135"/>
                  <a:pt x="109" y="135"/>
                </a:cubicBezTo>
                <a:cubicBezTo>
                  <a:pt x="112" y="133"/>
                  <a:pt x="115" y="131"/>
                  <a:pt x="118" y="130"/>
                </a:cubicBezTo>
                <a:cubicBezTo>
                  <a:pt x="118" y="129"/>
                  <a:pt x="119" y="128"/>
                  <a:pt x="118" y="127"/>
                </a:cubicBezTo>
                <a:cubicBezTo>
                  <a:pt x="113" y="119"/>
                  <a:pt x="113" y="119"/>
                  <a:pt x="113" y="119"/>
                </a:cubicBezTo>
                <a:cubicBezTo>
                  <a:pt x="116" y="117"/>
                  <a:pt x="118" y="115"/>
                  <a:pt x="120" y="112"/>
                </a:cubicBezTo>
                <a:cubicBezTo>
                  <a:pt x="128" y="117"/>
                  <a:pt x="128" y="117"/>
                  <a:pt x="128" y="117"/>
                </a:cubicBezTo>
                <a:cubicBezTo>
                  <a:pt x="128" y="117"/>
                  <a:pt x="129" y="117"/>
                  <a:pt x="129" y="117"/>
                </a:cubicBezTo>
                <a:cubicBezTo>
                  <a:pt x="130" y="117"/>
                  <a:pt x="130" y="117"/>
                  <a:pt x="131" y="116"/>
                </a:cubicBezTo>
                <a:cubicBezTo>
                  <a:pt x="133" y="114"/>
                  <a:pt x="135" y="111"/>
                  <a:pt x="136" y="108"/>
                </a:cubicBezTo>
                <a:cubicBezTo>
                  <a:pt x="137" y="107"/>
                  <a:pt x="137" y="106"/>
                  <a:pt x="136" y="105"/>
                </a:cubicBezTo>
                <a:cubicBezTo>
                  <a:pt x="128" y="100"/>
                  <a:pt x="128" y="100"/>
                  <a:pt x="128" y="100"/>
                </a:cubicBezTo>
                <a:cubicBezTo>
                  <a:pt x="130" y="97"/>
                  <a:pt x="131" y="95"/>
                  <a:pt x="132" y="92"/>
                </a:cubicBezTo>
                <a:cubicBezTo>
                  <a:pt x="132" y="92"/>
                  <a:pt x="132" y="91"/>
                  <a:pt x="132" y="91"/>
                </a:cubicBezTo>
                <a:cubicBezTo>
                  <a:pt x="141" y="92"/>
                  <a:pt x="141" y="92"/>
                  <a:pt x="141" y="92"/>
                </a:cubicBezTo>
                <a:cubicBezTo>
                  <a:pt x="141" y="92"/>
                  <a:pt x="141" y="92"/>
                  <a:pt x="141" y="92"/>
                </a:cubicBezTo>
                <a:cubicBezTo>
                  <a:pt x="142" y="92"/>
                  <a:pt x="143" y="92"/>
                  <a:pt x="144" y="91"/>
                </a:cubicBezTo>
                <a:cubicBezTo>
                  <a:pt x="144" y="88"/>
                  <a:pt x="145" y="84"/>
                  <a:pt x="145" y="81"/>
                </a:cubicBezTo>
                <a:cubicBezTo>
                  <a:pt x="146" y="80"/>
                  <a:pt x="145" y="79"/>
                  <a:pt x="144" y="79"/>
                </a:cubicBezTo>
                <a:close/>
              </a:path>
            </a:pathLst>
          </a:custGeom>
          <a:solidFill>
            <a:schemeClr val="accent5">
              <a:alpha val="60000"/>
            </a:schemeClr>
          </a:solidFill>
          <a:ln w="19050" cap="rnd">
            <a:solidFill>
              <a:schemeClr val="accent5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66" name="Rectangle 65"/>
          <p:cNvSpPr/>
          <p:nvPr/>
        </p:nvSpPr>
        <p:spPr>
          <a:xfrm>
            <a:off x="9081205" y="2253834"/>
            <a:ext cx="20048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 smtClean="0"/>
              <a:t>Adding a call-to-action on our blog or website to get in touch with learners</a:t>
            </a:r>
            <a:endParaRPr lang="en-US" sz="1600" b="1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0"/>
          </p:nvPr>
        </p:nvSpPr>
        <p:spPr>
          <a:xfrm>
            <a:off x="3661606" y="1580353"/>
            <a:ext cx="1745641" cy="828229"/>
          </a:xfrm>
        </p:spPr>
        <p:txBody>
          <a:bodyPr/>
          <a:lstStyle/>
          <a:p>
            <a:r>
              <a:rPr lang="fr-FR" b="1" dirty="0" err="1" smtClean="0"/>
              <a:t>Ads</a:t>
            </a:r>
            <a:endParaRPr lang="fr-FR" b="1" dirty="0"/>
          </a:p>
        </p:txBody>
      </p:sp>
      <p:sp>
        <p:nvSpPr>
          <p:cNvPr id="15" name="Espace réservé du numéro de diapositive 25"/>
          <p:cNvSpPr txBox="1">
            <a:spLocks/>
          </p:cNvSpPr>
          <p:nvPr/>
        </p:nvSpPr>
        <p:spPr>
          <a:xfrm>
            <a:off x="10352540" y="534885"/>
            <a:ext cx="838199" cy="767687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A059C7-A181-4136-BB2A-80B9064A16A6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6772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ccel="33333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accel="33333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7000000">
                                      <p:cBhvr>
                                        <p:cTn id="8" dur="6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accel="33333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6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accel="33333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7000000">
                                      <p:cBhvr>
                                        <p:cTn id="12" dur="6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accel="33333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0">
                                      <p:cBhvr>
                                        <p:cTn id="14" dur="6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accel="33333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7000000">
                                      <p:cBhvr>
                                        <p:cTn id="16" dur="6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3" grpId="0" animBg="1"/>
      <p:bldP spid="4" grpId="0" animBg="1"/>
      <p:bldP spid="5" grpId="0" animBg="1"/>
      <p:bldP spid="6" grpId="0" animBg="1"/>
      <p:bldP spid="6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: The Outsiders</a:t>
            </a:r>
            <a:endParaRPr lang="en-US" dirty="0"/>
          </a:p>
        </p:txBody>
      </p:sp>
      <p:pic>
        <p:nvPicPr>
          <p:cNvPr id="8" name="Espace réservé pour une image  7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/>
          <a:stretch>
            <a:fillRect/>
          </a:stretch>
        </p:blipFill>
        <p:spPr>
          <a:xfrm>
            <a:off x="782810" y="1669883"/>
            <a:ext cx="1524292" cy="16694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9" name="Text Placeholder 38"/>
          <p:cNvSpPr>
            <a:spLocks noGrp="1"/>
          </p:cNvSpPr>
          <p:nvPr>
            <p:ph sz="quarter" idx="18"/>
          </p:nvPr>
        </p:nvSpPr>
        <p:spPr>
          <a:xfrm>
            <a:off x="464244" y="3704048"/>
            <a:ext cx="2592305" cy="2132088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latin typeface="Bodoni MT Black" panose="02070A03080606020203" pitchFamily="18" charset="0"/>
              </a:rPr>
              <a:t>Missaooui</a:t>
            </a:r>
            <a:r>
              <a:rPr lang="en-US" sz="2000" dirty="0" smtClean="0">
                <a:latin typeface="Bodoni MT Black" panose="02070A03080606020203" pitchFamily="18" charset="0"/>
              </a:rPr>
              <a:t> </a:t>
            </a:r>
            <a:r>
              <a:rPr lang="en-US" sz="2000" dirty="0" err="1" smtClean="0">
                <a:latin typeface="Bodoni MT Black" panose="02070A03080606020203" pitchFamily="18" charset="0"/>
              </a:rPr>
              <a:t>Khalil</a:t>
            </a:r>
            <a:endParaRPr lang="en-US" sz="2000" dirty="0">
              <a:latin typeface="Bodoni MT Black" panose="02070A03080606020203" pitchFamily="18" charset="0"/>
            </a:endParaRPr>
          </a:p>
        </p:txBody>
      </p:sp>
      <p:pic>
        <p:nvPicPr>
          <p:cNvPr id="10" name="Espace réservé pour une image  9"/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/>
          <a:stretch>
            <a:fillRect/>
          </a:stretch>
        </p:blipFill>
        <p:spPr>
          <a:xfrm>
            <a:off x="6865034" y="1669883"/>
            <a:ext cx="1588458" cy="16694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Espace réservé pour une image  11"/>
          <p:cNvPicPr>
            <a:picLocks noGrp="1" noChangeAspect="1"/>
          </p:cNvPicPr>
          <p:nvPr>
            <p:ph type="pic" sz="quarter" idx="21"/>
          </p:nvPr>
        </p:nvPicPr>
        <p:blipFill>
          <a:blip r:embed="rId4" cstate="print"/>
          <a:stretch>
            <a:fillRect/>
          </a:stretch>
        </p:blipFill>
        <p:spPr>
          <a:xfrm>
            <a:off x="9711465" y="1606150"/>
            <a:ext cx="1686315" cy="17099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5" name="Content Placeholder 54"/>
          <p:cNvSpPr>
            <a:spLocks noGrp="1"/>
          </p:cNvSpPr>
          <p:nvPr>
            <p:ph sz="quarter" idx="22"/>
          </p:nvPr>
        </p:nvSpPr>
        <p:spPr>
          <a:xfrm>
            <a:off x="9750980" y="3763020"/>
            <a:ext cx="2314408" cy="2132088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latin typeface="Bodoni MT Black" panose="02070A03080606020203" pitchFamily="18" charset="0"/>
              </a:rPr>
              <a:t>Saghir</a:t>
            </a:r>
            <a:r>
              <a:rPr lang="en-US" sz="2000" dirty="0" smtClean="0">
                <a:latin typeface="Bodoni MT Black" panose="02070A03080606020203" pitchFamily="18" charset="0"/>
              </a:rPr>
              <a:t> </a:t>
            </a:r>
            <a:r>
              <a:rPr lang="en-US" sz="2000" dirty="0" err="1" smtClean="0">
                <a:latin typeface="Bodoni MT Black" panose="02070A03080606020203" pitchFamily="18" charset="0"/>
              </a:rPr>
              <a:t>Saghir</a:t>
            </a:r>
            <a:endParaRPr lang="en-US" sz="2000" dirty="0">
              <a:latin typeface="Bodoni MT Black" panose="02070A03080606020203" pitchFamily="18" charset="0"/>
            </a:endParaRPr>
          </a:p>
        </p:txBody>
      </p:sp>
      <p:pic>
        <p:nvPicPr>
          <p:cNvPr id="9" name="Espace réservé pour une image  8"/>
          <p:cNvPicPr>
            <a:picLocks noGrp="1" noChangeAspect="1"/>
          </p:cNvPicPr>
          <p:nvPr>
            <p:ph type="pic" sz="quarter" idx="25"/>
          </p:nvPr>
        </p:nvPicPr>
        <p:blipFill>
          <a:blip r:embed="rId5" cstate="print"/>
          <a:stretch>
            <a:fillRect/>
          </a:stretch>
        </p:blipFill>
        <p:spPr>
          <a:xfrm>
            <a:off x="3713871" y="1665636"/>
            <a:ext cx="1617784" cy="16663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7" name="Content Placeholder 56"/>
          <p:cNvSpPr>
            <a:spLocks noGrp="1"/>
          </p:cNvSpPr>
          <p:nvPr>
            <p:ph sz="quarter" idx="26"/>
          </p:nvPr>
        </p:nvSpPr>
        <p:spPr>
          <a:xfrm>
            <a:off x="3667679" y="3737439"/>
            <a:ext cx="2350505" cy="2132088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Bodoni MT Black" panose="02070A03080606020203" pitchFamily="18" charset="0"/>
              </a:rPr>
              <a:t>Rabhi Salmene</a:t>
            </a:r>
            <a:endParaRPr lang="en-US" sz="2000" dirty="0">
              <a:latin typeface="Bodoni MT Black" panose="02070A03080606020203" pitchFamily="18" charset="0"/>
            </a:endParaRPr>
          </a:p>
        </p:txBody>
      </p:sp>
      <p:sp>
        <p:nvSpPr>
          <p:cNvPr id="59" name="Content Placeholder 58"/>
          <p:cNvSpPr>
            <a:spLocks noGrp="1"/>
          </p:cNvSpPr>
          <p:nvPr>
            <p:ph sz="quarter" idx="28"/>
          </p:nvPr>
        </p:nvSpPr>
        <p:spPr>
          <a:xfrm>
            <a:off x="6772940" y="3722786"/>
            <a:ext cx="3101721" cy="2132088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latin typeface="Bodoni MT Black" panose="02070A03080606020203" pitchFamily="18" charset="0"/>
              </a:rPr>
              <a:t>Rhaiem</a:t>
            </a:r>
            <a:r>
              <a:rPr lang="en-US" sz="2000" dirty="0" smtClean="0">
                <a:latin typeface="Bodoni MT Black" panose="02070A03080606020203" pitchFamily="18" charset="0"/>
              </a:rPr>
              <a:t> </a:t>
            </a:r>
            <a:r>
              <a:rPr lang="en-US" sz="2000" dirty="0" err="1" smtClean="0">
                <a:latin typeface="Bodoni MT Black" panose="02070A03080606020203" pitchFamily="18" charset="0"/>
              </a:rPr>
              <a:t>Chedy</a:t>
            </a:r>
            <a:endParaRPr lang="en-US" sz="2000" dirty="0" smtClean="0">
              <a:latin typeface="Bodoni MT Black" panose="02070A03080606020203" pitchFamily="18" charset="0"/>
            </a:endParaRPr>
          </a:p>
        </p:txBody>
      </p:sp>
      <p:sp>
        <p:nvSpPr>
          <p:cNvPr id="11" name="Espace réservé du numéro de diapositive 36"/>
          <p:cNvSpPr txBox="1">
            <a:spLocks/>
          </p:cNvSpPr>
          <p:nvPr/>
        </p:nvSpPr>
        <p:spPr>
          <a:xfrm>
            <a:off x="10366608" y="464545"/>
            <a:ext cx="838199" cy="767687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A059C7-A181-4136-BB2A-80B9064A16A6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0873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793595" y="2226358"/>
            <a:ext cx="8334852" cy="96906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6" name="Rectangle 25"/>
          <p:cNvSpPr/>
          <p:nvPr/>
        </p:nvSpPr>
        <p:spPr>
          <a:xfrm>
            <a:off x="1793595" y="3188643"/>
            <a:ext cx="8334852" cy="96906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7" name="Rectangle 26"/>
          <p:cNvSpPr/>
          <p:nvPr/>
        </p:nvSpPr>
        <p:spPr>
          <a:xfrm>
            <a:off x="1793595" y="4152430"/>
            <a:ext cx="8334852" cy="96906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8" name="Rectangle 27"/>
          <p:cNvSpPr/>
          <p:nvPr/>
        </p:nvSpPr>
        <p:spPr>
          <a:xfrm>
            <a:off x="1793595" y="1264072"/>
            <a:ext cx="8334852" cy="96906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" name="Rectangle 4"/>
          <p:cNvSpPr/>
          <p:nvPr/>
        </p:nvSpPr>
        <p:spPr>
          <a:xfrm>
            <a:off x="10675393" y="2223522"/>
            <a:ext cx="1529275" cy="1322847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7" dirty="0"/>
          </a:p>
        </p:txBody>
      </p:sp>
      <p:sp>
        <p:nvSpPr>
          <p:cNvPr id="6" name="Rectangle 5"/>
          <p:cNvSpPr/>
          <p:nvPr/>
        </p:nvSpPr>
        <p:spPr>
          <a:xfrm>
            <a:off x="10675393" y="931337"/>
            <a:ext cx="1529275" cy="132284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7" dirty="0"/>
          </a:p>
        </p:txBody>
      </p:sp>
      <p:sp>
        <p:nvSpPr>
          <p:cNvPr id="7" name="Rectangle 6"/>
          <p:cNvSpPr/>
          <p:nvPr/>
        </p:nvSpPr>
        <p:spPr>
          <a:xfrm>
            <a:off x="10675393" y="3541265"/>
            <a:ext cx="1529275" cy="132284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7" dirty="0"/>
          </a:p>
        </p:txBody>
      </p:sp>
      <p:sp>
        <p:nvSpPr>
          <p:cNvPr id="8" name="Rectangle 7"/>
          <p:cNvSpPr/>
          <p:nvPr/>
        </p:nvSpPr>
        <p:spPr>
          <a:xfrm>
            <a:off x="10675393" y="4827211"/>
            <a:ext cx="1529275" cy="13228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7" dirty="0"/>
          </a:p>
        </p:txBody>
      </p:sp>
      <p:sp>
        <p:nvSpPr>
          <p:cNvPr id="17" name="Freeform 16"/>
          <p:cNvSpPr/>
          <p:nvPr/>
        </p:nvSpPr>
        <p:spPr>
          <a:xfrm rot="5400000" flipH="1">
            <a:off x="845564" y="1608507"/>
            <a:ext cx="1322845" cy="633980"/>
          </a:xfrm>
          <a:custGeom>
            <a:avLst/>
            <a:gdLst>
              <a:gd name="connsiteX0" fmla="*/ 992134 w 992134"/>
              <a:gd name="connsiteY0" fmla="*/ 1 h 475485"/>
              <a:gd name="connsiteX1" fmla="*/ 992134 w 992134"/>
              <a:gd name="connsiteY1" fmla="*/ 475485 h 475485"/>
              <a:gd name="connsiteX2" fmla="*/ 306334 w 992134"/>
              <a:gd name="connsiteY2" fmla="*/ 475485 h 475485"/>
              <a:gd name="connsiteX3" fmla="*/ 306334 w 992134"/>
              <a:gd name="connsiteY3" fmla="*/ 475484 h 475485"/>
              <a:gd name="connsiteX4" fmla="*/ 0 w 992134"/>
              <a:gd name="connsiteY4" fmla="*/ 475484 h 475485"/>
              <a:gd name="connsiteX5" fmla="*/ 253885 w 992134"/>
              <a:gd name="connsiteY5" fmla="*/ 0 h 475485"/>
              <a:gd name="connsiteX6" fmla="*/ 685800 w 992134"/>
              <a:gd name="connsiteY6" fmla="*/ 0 h 475485"/>
              <a:gd name="connsiteX7" fmla="*/ 685800 w 992134"/>
              <a:gd name="connsiteY7" fmla="*/ 1 h 475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2134" h="475485">
                <a:moveTo>
                  <a:pt x="992134" y="1"/>
                </a:moveTo>
                <a:lnTo>
                  <a:pt x="992134" y="475485"/>
                </a:lnTo>
                <a:lnTo>
                  <a:pt x="306334" y="475485"/>
                </a:lnTo>
                <a:lnTo>
                  <a:pt x="306334" y="475484"/>
                </a:lnTo>
                <a:lnTo>
                  <a:pt x="0" y="475484"/>
                </a:lnTo>
                <a:lnTo>
                  <a:pt x="253885" y="0"/>
                </a:lnTo>
                <a:lnTo>
                  <a:pt x="685800" y="0"/>
                </a:lnTo>
                <a:lnTo>
                  <a:pt x="685800" y="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8" name="Freeform 17"/>
          <p:cNvSpPr/>
          <p:nvPr/>
        </p:nvSpPr>
        <p:spPr>
          <a:xfrm rot="5400000" flipH="1">
            <a:off x="673948" y="2742411"/>
            <a:ext cx="1666081" cy="633980"/>
          </a:xfrm>
          <a:custGeom>
            <a:avLst/>
            <a:gdLst>
              <a:gd name="connsiteX0" fmla="*/ 1249561 w 1249561"/>
              <a:gd name="connsiteY0" fmla="*/ 1 h 475485"/>
              <a:gd name="connsiteX1" fmla="*/ 991278 w 1249561"/>
              <a:gd name="connsiteY1" fmla="*/ 475485 h 475485"/>
              <a:gd name="connsiteX2" fmla="*/ 434530 w 1249561"/>
              <a:gd name="connsiteY2" fmla="*/ 475485 h 475485"/>
              <a:gd name="connsiteX3" fmla="*/ 434531 w 1249561"/>
              <a:gd name="connsiteY3" fmla="*/ 475484 h 475485"/>
              <a:gd name="connsiteX4" fmla="*/ 0 w 1249561"/>
              <a:gd name="connsiteY4" fmla="*/ 475484 h 475485"/>
              <a:gd name="connsiteX5" fmla="*/ 521910 w 1249561"/>
              <a:gd name="connsiteY5" fmla="*/ 0 h 475485"/>
              <a:gd name="connsiteX6" fmla="*/ 1109579 w 1249561"/>
              <a:gd name="connsiteY6" fmla="*/ 0 h 475485"/>
              <a:gd name="connsiteX7" fmla="*/ 1109578 w 1249561"/>
              <a:gd name="connsiteY7" fmla="*/ 1 h 475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49561" h="475485">
                <a:moveTo>
                  <a:pt x="1249561" y="1"/>
                </a:moveTo>
                <a:lnTo>
                  <a:pt x="991278" y="475485"/>
                </a:lnTo>
                <a:lnTo>
                  <a:pt x="434530" y="475485"/>
                </a:lnTo>
                <a:lnTo>
                  <a:pt x="434531" y="475484"/>
                </a:lnTo>
                <a:lnTo>
                  <a:pt x="0" y="475484"/>
                </a:lnTo>
                <a:lnTo>
                  <a:pt x="521910" y="0"/>
                </a:lnTo>
                <a:lnTo>
                  <a:pt x="1109579" y="0"/>
                </a:lnTo>
                <a:lnTo>
                  <a:pt x="1109578" y="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4267"/>
          </a:p>
        </p:txBody>
      </p:sp>
      <p:sp>
        <p:nvSpPr>
          <p:cNvPr id="19" name="Freeform 18"/>
          <p:cNvSpPr/>
          <p:nvPr/>
        </p:nvSpPr>
        <p:spPr>
          <a:xfrm rot="5400000" flipH="1">
            <a:off x="489551" y="3889093"/>
            <a:ext cx="2034875" cy="633980"/>
          </a:xfrm>
          <a:custGeom>
            <a:avLst/>
            <a:gdLst>
              <a:gd name="connsiteX0" fmla="*/ 1526156 w 1526156"/>
              <a:gd name="connsiteY0" fmla="*/ 1 h 475485"/>
              <a:gd name="connsiteX1" fmla="*/ 1025091 w 1526156"/>
              <a:gd name="connsiteY1" fmla="*/ 475485 h 475485"/>
              <a:gd name="connsiteX2" fmla="*/ 355289 w 1526156"/>
              <a:gd name="connsiteY2" fmla="*/ 475485 h 475485"/>
              <a:gd name="connsiteX3" fmla="*/ 355289 w 1526156"/>
              <a:gd name="connsiteY3" fmla="*/ 475484 h 475485"/>
              <a:gd name="connsiteX4" fmla="*/ 0 w 1526156"/>
              <a:gd name="connsiteY4" fmla="*/ 475484 h 475485"/>
              <a:gd name="connsiteX5" fmla="*/ 789589 w 1526156"/>
              <a:gd name="connsiteY5" fmla="*/ 0 h 475485"/>
              <a:gd name="connsiteX6" fmla="*/ 1345888 w 1526156"/>
              <a:gd name="connsiteY6" fmla="*/ 0 h 475485"/>
              <a:gd name="connsiteX7" fmla="*/ 1345887 w 1526156"/>
              <a:gd name="connsiteY7" fmla="*/ 1 h 475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26156" h="475485">
                <a:moveTo>
                  <a:pt x="1526156" y="1"/>
                </a:moveTo>
                <a:lnTo>
                  <a:pt x="1025091" y="475485"/>
                </a:lnTo>
                <a:lnTo>
                  <a:pt x="355289" y="475485"/>
                </a:lnTo>
                <a:lnTo>
                  <a:pt x="355289" y="475484"/>
                </a:lnTo>
                <a:lnTo>
                  <a:pt x="0" y="475484"/>
                </a:lnTo>
                <a:lnTo>
                  <a:pt x="789589" y="0"/>
                </a:lnTo>
                <a:lnTo>
                  <a:pt x="1345888" y="0"/>
                </a:lnTo>
                <a:lnTo>
                  <a:pt x="1345887" y="1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4267"/>
          </a:p>
        </p:txBody>
      </p:sp>
      <p:sp>
        <p:nvSpPr>
          <p:cNvPr id="20" name="Freeform 19"/>
          <p:cNvSpPr/>
          <p:nvPr/>
        </p:nvSpPr>
        <p:spPr>
          <a:xfrm rot="5400000" flipH="1">
            <a:off x="312756" y="5029675"/>
            <a:ext cx="2388467" cy="633980"/>
          </a:xfrm>
          <a:custGeom>
            <a:avLst/>
            <a:gdLst>
              <a:gd name="connsiteX0" fmla="*/ 1791350 w 1791350"/>
              <a:gd name="connsiteY0" fmla="*/ 0 h 475485"/>
              <a:gd name="connsiteX1" fmla="*/ 998932 w 1791350"/>
              <a:gd name="connsiteY1" fmla="*/ 475485 h 475485"/>
              <a:gd name="connsiteX2" fmla="*/ 496283 w 1791350"/>
              <a:gd name="connsiteY2" fmla="*/ 475485 h 475485"/>
              <a:gd name="connsiteX3" fmla="*/ 496282 w 1791350"/>
              <a:gd name="connsiteY3" fmla="*/ 475485 h 475485"/>
              <a:gd name="connsiteX4" fmla="*/ 0 w 1791350"/>
              <a:gd name="connsiteY4" fmla="*/ 475485 h 475485"/>
              <a:gd name="connsiteX5" fmla="*/ 1075640 w 1791350"/>
              <a:gd name="connsiteY5" fmla="*/ 1 h 475485"/>
              <a:gd name="connsiteX6" fmla="*/ 1145140 w 1791350"/>
              <a:gd name="connsiteY6" fmla="*/ 1 h 475485"/>
              <a:gd name="connsiteX7" fmla="*/ 1145141 w 1791350"/>
              <a:gd name="connsiteY7" fmla="*/ 0 h 475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91350" h="475485">
                <a:moveTo>
                  <a:pt x="1791350" y="0"/>
                </a:moveTo>
                <a:lnTo>
                  <a:pt x="998932" y="475485"/>
                </a:lnTo>
                <a:lnTo>
                  <a:pt x="496283" y="475485"/>
                </a:lnTo>
                <a:lnTo>
                  <a:pt x="496282" y="475485"/>
                </a:lnTo>
                <a:lnTo>
                  <a:pt x="0" y="475485"/>
                </a:lnTo>
                <a:lnTo>
                  <a:pt x="1075640" y="1"/>
                </a:lnTo>
                <a:lnTo>
                  <a:pt x="1145140" y="1"/>
                </a:lnTo>
                <a:lnTo>
                  <a:pt x="1145141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21" name="Rectangle 20"/>
          <p:cNvSpPr/>
          <p:nvPr/>
        </p:nvSpPr>
        <p:spPr>
          <a:xfrm>
            <a:off x="-528736" y="2582927"/>
            <a:ext cx="1723907" cy="1322847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5760" tIns="0" rtlCol="0" anchor="ctr"/>
          <a:lstStyle/>
          <a:p>
            <a:pPr algn="r"/>
            <a:endParaRPr lang="en-US" sz="4267" dirty="0"/>
          </a:p>
        </p:txBody>
      </p:sp>
      <p:sp>
        <p:nvSpPr>
          <p:cNvPr id="22" name="Rectangle 21"/>
          <p:cNvSpPr/>
          <p:nvPr/>
        </p:nvSpPr>
        <p:spPr>
          <a:xfrm>
            <a:off x="-528736" y="1264073"/>
            <a:ext cx="1723907" cy="132284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5760" tIns="0" rtlCol="0" anchor="ctr"/>
          <a:lstStyle/>
          <a:p>
            <a:pPr algn="r"/>
            <a:endParaRPr lang="en-US" sz="4267" dirty="0"/>
          </a:p>
        </p:txBody>
      </p:sp>
      <p:sp>
        <p:nvSpPr>
          <p:cNvPr id="23" name="Rectangle 22"/>
          <p:cNvSpPr/>
          <p:nvPr/>
        </p:nvSpPr>
        <p:spPr>
          <a:xfrm>
            <a:off x="-528736" y="3900670"/>
            <a:ext cx="1723907" cy="132284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5760" tIns="0" rtlCol="0" anchor="ctr"/>
          <a:lstStyle/>
          <a:p>
            <a:pPr algn="r"/>
            <a:endParaRPr lang="en-US" sz="4267" dirty="0"/>
          </a:p>
        </p:txBody>
      </p:sp>
      <p:sp>
        <p:nvSpPr>
          <p:cNvPr id="24" name="Rectangle 23"/>
          <p:cNvSpPr/>
          <p:nvPr/>
        </p:nvSpPr>
        <p:spPr>
          <a:xfrm>
            <a:off x="-528736" y="5218050"/>
            <a:ext cx="1723907" cy="13228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5760" tIns="0" rtlCol="0" anchor="ctr"/>
          <a:lstStyle/>
          <a:p>
            <a:pPr algn="r"/>
            <a:endParaRPr lang="en-US" sz="4267" dirty="0"/>
          </a:p>
        </p:txBody>
      </p:sp>
      <p:sp>
        <p:nvSpPr>
          <p:cNvPr id="39" name="Freeform 38"/>
          <p:cNvSpPr/>
          <p:nvPr/>
        </p:nvSpPr>
        <p:spPr>
          <a:xfrm rot="16200000" flipH="1">
            <a:off x="9709169" y="1287958"/>
            <a:ext cx="1322848" cy="609601"/>
          </a:xfrm>
          <a:custGeom>
            <a:avLst/>
            <a:gdLst>
              <a:gd name="connsiteX0" fmla="*/ 0 w 992136"/>
              <a:gd name="connsiteY0" fmla="*/ 457201 h 457201"/>
              <a:gd name="connsiteX1" fmla="*/ 257639 w 992136"/>
              <a:gd name="connsiteY1" fmla="*/ 457201 h 457201"/>
              <a:gd name="connsiteX2" fmla="*/ 493991 w 992136"/>
              <a:gd name="connsiteY2" fmla="*/ 457201 h 457201"/>
              <a:gd name="connsiteX3" fmla="*/ 992136 w 992136"/>
              <a:gd name="connsiteY3" fmla="*/ 457201 h 457201"/>
              <a:gd name="connsiteX4" fmla="*/ 984053 w 992136"/>
              <a:gd name="connsiteY4" fmla="*/ 0 h 457201"/>
              <a:gd name="connsiteX5" fmla="*/ 742580 w 992136"/>
              <a:gd name="connsiteY5" fmla="*/ 0 h 457201"/>
              <a:gd name="connsiteX6" fmla="*/ 249556 w 992136"/>
              <a:gd name="connsiteY6" fmla="*/ 0 h 457201"/>
              <a:gd name="connsiteX7" fmla="*/ 248589 w 992136"/>
              <a:gd name="connsiteY7" fmla="*/ 0 h 457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2136" h="457201">
                <a:moveTo>
                  <a:pt x="0" y="457201"/>
                </a:moveTo>
                <a:lnTo>
                  <a:pt x="257639" y="457201"/>
                </a:lnTo>
                <a:lnTo>
                  <a:pt x="493991" y="457201"/>
                </a:lnTo>
                <a:lnTo>
                  <a:pt x="992136" y="457201"/>
                </a:lnTo>
                <a:lnTo>
                  <a:pt x="984053" y="0"/>
                </a:lnTo>
                <a:lnTo>
                  <a:pt x="742580" y="0"/>
                </a:lnTo>
                <a:lnTo>
                  <a:pt x="249556" y="0"/>
                </a:lnTo>
                <a:lnTo>
                  <a:pt x="248589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8" name="Freeform 37"/>
          <p:cNvSpPr/>
          <p:nvPr/>
        </p:nvSpPr>
        <p:spPr>
          <a:xfrm rot="5400000" flipH="1" flipV="1">
            <a:off x="9716944" y="2587914"/>
            <a:ext cx="1307305" cy="609604"/>
          </a:xfrm>
          <a:custGeom>
            <a:avLst/>
            <a:gdLst>
              <a:gd name="connsiteX0" fmla="*/ 980479 w 980479"/>
              <a:gd name="connsiteY0" fmla="*/ 2 h 457203"/>
              <a:gd name="connsiteX1" fmla="*/ 970809 w 980479"/>
              <a:gd name="connsiteY1" fmla="*/ 457203 h 457203"/>
              <a:gd name="connsiteX2" fmla="*/ 330526 w 980479"/>
              <a:gd name="connsiteY2" fmla="*/ 457203 h 457203"/>
              <a:gd name="connsiteX3" fmla="*/ 330526 w 980479"/>
              <a:gd name="connsiteY3" fmla="*/ 457202 h 457203"/>
              <a:gd name="connsiteX4" fmla="*/ 0 w 980479"/>
              <a:gd name="connsiteY4" fmla="*/ 457202 h 457203"/>
              <a:gd name="connsiteX5" fmla="*/ 267641 w 980479"/>
              <a:gd name="connsiteY5" fmla="*/ 0 h 457203"/>
              <a:gd name="connsiteX6" fmla="*/ 742581 w 980479"/>
              <a:gd name="connsiteY6" fmla="*/ 0 h 457203"/>
              <a:gd name="connsiteX7" fmla="*/ 742580 w 980479"/>
              <a:gd name="connsiteY7" fmla="*/ 2 h 457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0479" h="457203">
                <a:moveTo>
                  <a:pt x="980479" y="2"/>
                </a:moveTo>
                <a:lnTo>
                  <a:pt x="970809" y="457203"/>
                </a:lnTo>
                <a:lnTo>
                  <a:pt x="330526" y="457203"/>
                </a:lnTo>
                <a:lnTo>
                  <a:pt x="330526" y="457202"/>
                </a:lnTo>
                <a:lnTo>
                  <a:pt x="0" y="457202"/>
                </a:lnTo>
                <a:lnTo>
                  <a:pt x="267641" y="0"/>
                </a:lnTo>
                <a:lnTo>
                  <a:pt x="742581" y="0"/>
                </a:lnTo>
                <a:lnTo>
                  <a:pt x="742580" y="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7" name="Freeform 36"/>
          <p:cNvSpPr/>
          <p:nvPr/>
        </p:nvSpPr>
        <p:spPr>
          <a:xfrm rot="5400000" flipH="1" flipV="1">
            <a:off x="9532864" y="3721573"/>
            <a:ext cx="1675467" cy="609603"/>
          </a:xfrm>
          <a:custGeom>
            <a:avLst/>
            <a:gdLst>
              <a:gd name="connsiteX0" fmla="*/ 1256600 w 1256600"/>
              <a:gd name="connsiteY0" fmla="*/ 1 h 457202"/>
              <a:gd name="connsiteX1" fmla="*/ 1001820 w 1256600"/>
              <a:gd name="connsiteY1" fmla="*/ 457202 h 457202"/>
              <a:gd name="connsiteX2" fmla="*/ 392257 w 1256600"/>
              <a:gd name="connsiteY2" fmla="*/ 457202 h 457202"/>
              <a:gd name="connsiteX3" fmla="*/ 392258 w 1256600"/>
              <a:gd name="connsiteY3" fmla="*/ 457201 h 457202"/>
              <a:gd name="connsiteX4" fmla="*/ 0 w 1256600"/>
              <a:gd name="connsiteY4" fmla="*/ 457201 h 457202"/>
              <a:gd name="connsiteX5" fmla="*/ 538153 w 1256600"/>
              <a:gd name="connsiteY5" fmla="*/ 0 h 457202"/>
              <a:gd name="connsiteX6" fmla="*/ 1076333 w 1256600"/>
              <a:gd name="connsiteY6" fmla="*/ 0 h 457202"/>
              <a:gd name="connsiteX7" fmla="*/ 1076332 w 1256600"/>
              <a:gd name="connsiteY7" fmla="*/ 1 h 457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56600" h="457202">
                <a:moveTo>
                  <a:pt x="1256600" y="1"/>
                </a:moveTo>
                <a:lnTo>
                  <a:pt x="1001820" y="457202"/>
                </a:lnTo>
                <a:lnTo>
                  <a:pt x="392257" y="457202"/>
                </a:lnTo>
                <a:lnTo>
                  <a:pt x="392258" y="457201"/>
                </a:lnTo>
                <a:lnTo>
                  <a:pt x="0" y="457201"/>
                </a:lnTo>
                <a:lnTo>
                  <a:pt x="538153" y="0"/>
                </a:lnTo>
                <a:lnTo>
                  <a:pt x="1076333" y="0"/>
                </a:lnTo>
                <a:lnTo>
                  <a:pt x="1076332" y="1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6" name="Freeform 35"/>
          <p:cNvSpPr/>
          <p:nvPr/>
        </p:nvSpPr>
        <p:spPr>
          <a:xfrm rot="5400000" flipH="1" flipV="1">
            <a:off x="9371784" y="4846440"/>
            <a:ext cx="1997629" cy="609603"/>
          </a:xfrm>
          <a:custGeom>
            <a:avLst/>
            <a:gdLst>
              <a:gd name="connsiteX0" fmla="*/ 1498222 w 1498222"/>
              <a:gd name="connsiteY0" fmla="*/ 1 h 457202"/>
              <a:gd name="connsiteX1" fmla="*/ 988173 w 1498222"/>
              <a:gd name="connsiteY1" fmla="*/ 457202 h 457202"/>
              <a:gd name="connsiteX2" fmla="*/ 564630 w 1498222"/>
              <a:gd name="connsiteY2" fmla="*/ 457202 h 457202"/>
              <a:gd name="connsiteX3" fmla="*/ 564631 w 1498222"/>
              <a:gd name="connsiteY3" fmla="*/ 457201 h 457202"/>
              <a:gd name="connsiteX4" fmla="*/ 0 w 1498222"/>
              <a:gd name="connsiteY4" fmla="*/ 457201 h 457202"/>
              <a:gd name="connsiteX5" fmla="*/ 778184 w 1498222"/>
              <a:gd name="connsiteY5" fmla="*/ 0 h 457202"/>
              <a:gd name="connsiteX6" fmla="*/ 1356718 w 1498222"/>
              <a:gd name="connsiteY6" fmla="*/ 0 h 457202"/>
              <a:gd name="connsiteX7" fmla="*/ 1356716 w 1498222"/>
              <a:gd name="connsiteY7" fmla="*/ 1 h 457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98222" h="457202">
                <a:moveTo>
                  <a:pt x="1498222" y="1"/>
                </a:moveTo>
                <a:lnTo>
                  <a:pt x="988173" y="457202"/>
                </a:lnTo>
                <a:lnTo>
                  <a:pt x="564630" y="457202"/>
                </a:lnTo>
                <a:lnTo>
                  <a:pt x="564631" y="457201"/>
                </a:lnTo>
                <a:lnTo>
                  <a:pt x="0" y="457201"/>
                </a:lnTo>
                <a:lnTo>
                  <a:pt x="778184" y="0"/>
                </a:lnTo>
                <a:lnTo>
                  <a:pt x="1356718" y="0"/>
                </a:lnTo>
                <a:lnTo>
                  <a:pt x="1356716" y="1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2" name="Group 39"/>
          <p:cNvGrpSpPr/>
          <p:nvPr/>
        </p:nvGrpSpPr>
        <p:grpSpPr>
          <a:xfrm>
            <a:off x="2594395" y="1423653"/>
            <a:ext cx="909317" cy="686027"/>
            <a:chOff x="1001712" y="1679575"/>
            <a:chExt cx="1428751" cy="1077913"/>
          </a:xfrm>
        </p:grpSpPr>
        <p:sp>
          <p:nvSpPr>
            <p:cNvPr id="41" name="Freeform 40"/>
            <p:cNvSpPr>
              <a:spLocks noEditPoints="1"/>
            </p:cNvSpPr>
            <p:nvPr/>
          </p:nvSpPr>
          <p:spPr bwMode="auto">
            <a:xfrm>
              <a:off x="1001712" y="2185988"/>
              <a:ext cx="558800" cy="571500"/>
            </a:xfrm>
            <a:custGeom>
              <a:avLst/>
              <a:gdLst>
                <a:gd name="T0" fmla="*/ 68 w 94"/>
                <a:gd name="T1" fmla="*/ 70 h 96"/>
                <a:gd name="T2" fmla="*/ 61 w 94"/>
                <a:gd name="T3" fmla="*/ 54 h 96"/>
                <a:gd name="T4" fmla="*/ 70 w 94"/>
                <a:gd name="T5" fmla="*/ 30 h 96"/>
                <a:gd name="T6" fmla="*/ 47 w 94"/>
                <a:gd name="T7" fmla="*/ 0 h 96"/>
                <a:gd name="T8" fmla="*/ 24 w 94"/>
                <a:gd name="T9" fmla="*/ 30 h 96"/>
                <a:gd name="T10" fmla="*/ 33 w 94"/>
                <a:gd name="T11" fmla="*/ 54 h 96"/>
                <a:gd name="T12" fmla="*/ 26 w 94"/>
                <a:gd name="T13" fmla="*/ 70 h 96"/>
                <a:gd name="T14" fmla="*/ 0 w 94"/>
                <a:gd name="T15" fmla="*/ 94 h 96"/>
                <a:gd name="T16" fmla="*/ 2 w 94"/>
                <a:gd name="T17" fmla="*/ 96 h 96"/>
                <a:gd name="T18" fmla="*/ 92 w 94"/>
                <a:gd name="T19" fmla="*/ 96 h 96"/>
                <a:gd name="T20" fmla="*/ 94 w 94"/>
                <a:gd name="T21" fmla="*/ 94 h 96"/>
                <a:gd name="T22" fmla="*/ 68 w 94"/>
                <a:gd name="T23" fmla="*/ 70 h 96"/>
                <a:gd name="T24" fmla="*/ 47 w 94"/>
                <a:gd name="T25" fmla="*/ 5 h 96"/>
                <a:gd name="T26" fmla="*/ 65 w 94"/>
                <a:gd name="T27" fmla="*/ 30 h 96"/>
                <a:gd name="T28" fmla="*/ 47 w 94"/>
                <a:gd name="T29" fmla="*/ 56 h 96"/>
                <a:gd name="T30" fmla="*/ 28 w 94"/>
                <a:gd name="T31" fmla="*/ 30 h 96"/>
                <a:gd name="T32" fmla="*/ 47 w 94"/>
                <a:gd name="T33" fmla="*/ 5 h 96"/>
                <a:gd name="T34" fmla="*/ 4 w 94"/>
                <a:gd name="T35" fmla="*/ 92 h 96"/>
                <a:gd name="T36" fmla="*/ 27 w 94"/>
                <a:gd name="T37" fmla="*/ 74 h 96"/>
                <a:gd name="T38" fmla="*/ 27 w 94"/>
                <a:gd name="T39" fmla="*/ 74 h 96"/>
                <a:gd name="T40" fmla="*/ 37 w 94"/>
                <a:gd name="T41" fmla="*/ 58 h 96"/>
                <a:gd name="T42" fmla="*/ 47 w 94"/>
                <a:gd name="T43" fmla="*/ 60 h 96"/>
                <a:gd name="T44" fmla="*/ 56 w 94"/>
                <a:gd name="T45" fmla="*/ 57 h 96"/>
                <a:gd name="T46" fmla="*/ 67 w 94"/>
                <a:gd name="T47" fmla="*/ 75 h 96"/>
                <a:gd name="T48" fmla="*/ 67 w 94"/>
                <a:gd name="T49" fmla="*/ 75 h 96"/>
                <a:gd name="T50" fmla="*/ 89 w 94"/>
                <a:gd name="T51" fmla="*/ 92 h 96"/>
                <a:gd name="T52" fmla="*/ 4 w 94"/>
                <a:gd name="T53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4" h="96">
                  <a:moveTo>
                    <a:pt x="68" y="70"/>
                  </a:moveTo>
                  <a:cubicBezTo>
                    <a:pt x="63" y="69"/>
                    <a:pt x="61" y="59"/>
                    <a:pt x="61" y="54"/>
                  </a:cubicBezTo>
                  <a:cubicBezTo>
                    <a:pt x="66" y="48"/>
                    <a:pt x="70" y="40"/>
                    <a:pt x="70" y="30"/>
                  </a:cubicBezTo>
                  <a:cubicBezTo>
                    <a:pt x="70" y="12"/>
                    <a:pt x="61" y="0"/>
                    <a:pt x="47" y="0"/>
                  </a:cubicBezTo>
                  <a:cubicBezTo>
                    <a:pt x="33" y="0"/>
                    <a:pt x="24" y="12"/>
                    <a:pt x="24" y="30"/>
                  </a:cubicBezTo>
                  <a:cubicBezTo>
                    <a:pt x="24" y="40"/>
                    <a:pt x="27" y="48"/>
                    <a:pt x="33" y="54"/>
                  </a:cubicBezTo>
                  <a:cubicBezTo>
                    <a:pt x="33" y="61"/>
                    <a:pt x="31" y="68"/>
                    <a:pt x="26" y="70"/>
                  </a:cubicBezTo>
                  <a:cubicBezTo>
                    <a:pt x="4" y="74"/>
                    <a:pt x="0" y="85"/>
                    <a:pt x="0" y="94"/>
                  </a:cubicBezTo>
                  <a:cubicBezTo>
                    <a:pt x="0" y="95"/>
                    <a:pt x="1" y="96"/>
                    <a:pt x="2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6"/>
                    <a:pt x="94" y="95"/>
                    <a:pt x="94" y="94"/>
                  </a:cubicBezTo>
                  <a:cubicBezTo>
                    <a:pt x="94" y="85"/>
                    <a:pt x="90" y="75"/>
                    <a:pt x="68" y="70"/>
                  </a:cubicBezTo>
                  <a:close/>
                  <a:moveTo>
                    <a:pt x="47" y="5"/>
                  </a:moveTo>
                  <a:cubicBezTo>
                    <a:pt x="51" y="5"/>
                    <a:pt x="65" y="7"/>
                    <a:pt x="65" y="30"/>
                  </a:cubicBezTo>
                  <a:cubicBezTo>
                    <a:pt x="65" y="45"/>
                    <a:pt x="55" y="56"/>
                    <a:pt x="47" y="56"/>
                  </a:cubicBezTo>
                  <a:cubicBezTo>
                    <a:pt x="38" y="56"/>
                    <a:pt x="28" y="45"/>
                    <a:pt x="28" y="30"/>
                  </a:cubicBezTo>
                  <a:cubicBezTo>
                    <a:pt x="28" y="7"/>
                    <a:pt x="42" y="5"/>
                    <a:pt x="47" y="5"/>
                  </a:cubicBezTo>
                  <a:close/>
                  <a:moveTo>
                    <a:pt x="4" y="92"/>
                  </a:moveTo>
                  <a:cubicBezTo>
                    <a:pt x="5" y="83"/>
                    <a:pt x="13" y="77"/>
                    <a:pt x="27" y="74"/>
                  </a:cubicBezTo>
                  <a:cubicBezTo>
                    <a:pt x="27" y="74"/>
                    <a:pt x="27" y="74"/>
                    <a:pt x="27" y="74"/>
                  </a:cubicBezTo>
                  <a:cubicBezTo>
                    <a:pt x="34" y="72"/>
                    <a:pt x="37" y="65"/>
                    <a:pt x="37" y="58"/>
                  </a:cubicBezTo>
                  <a:cubicBezTo>
                    <a:pt x="40" y="59"/>
                    <a:pt x="43" y="60"/>
                    <a:pt x="47" y="60"/>
                  </a:cubicBezTo>
                  <a:cubicBezTo>
                    <a:pt x="50" y="60"/>
                    <a:pt x="53" y="59"/>
                    <a:pt x="56" y="57"/>
                  </a:cubicBezTo>
                  <a:cubicBezTo>
                    <a:pt x="57" y="65"/>
                    <a:pt x="60" y="73"/>
                    <a:pt x="67" y="75"/>
                  </a:cubicBezTo>
                  <a:cubicBezTo>
                    <a:pt x="67" y="75"/>
                    <a:pt x="67" y="75"/>
                    <a:pt x="67" y="75"/>
                  </a:cubicBezTo>
                  <a:cubicBezTo>
                    <a:pt x="81" y="77"/>
                    <a:pt x="88" y="83"/>
                    <a:pt x="89" y="92"/>
                  </a:cubicBezTo>
                  <a:lnTo>
                    <a:pt x="4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2" name="Freeform 41"/>
            <p:cNvSpPr>
              <a:spLocks noEditPoints="1"/>
            </p:cNvSpPr>
            <p:nvPr/>
          </p:nvSpPr>
          <p:spPr bwMode="auto">
            <a:xfrm>
              <a:off x="1870075" y="2185988"/>
              <a:ext cx="560388" cy="571500"/>
            </a:xfrm>
            <a:custGeom>
              <a:avLst/>
              <a:gdLst>
                <a:gd name="T0" fmla="*/ 69 w 94"/>
                <a:gd name="T1" fmla="*/ 70 h 96"/>
                <a:gd name="T2" fmla="*/ 61 w 94"/>
                <a:gd name="T3" fmla="*/ 54 h 96"/>
                <a:gd name="T4" fmla="*/ 70 w 94"/>
                <a:gd name="T5" fmla="*/ 30 h 96"/>
                <a:gd name="T6" fmla="*/ 47 w 94"/>
                <a:gd name="T7" fmla="*/ 0 h 96"/>
                <a:gd name="T8" fmla="*/ 24 w 94"/>
                <a:gd name="T9" fmla="*/ 30 h 96"/>
                <a:gd name="T10" fmla="*/ 33 w 94"/>
                <a:gd name="T11" fmla="*/ 54 h 96"/>
                <a:gd name="T12" fmla="*/ 26 w 94"/>
                <a:gd name="T13" fmla="*/ 70 h 96"/>
                <a:gd name="T14" fmla="*/ 0 w 94"/>
                <a:gd name="T15" fmla="*/ 94 h 96"/>
                <a:gd name="T16" fmla="*/ 2 w 94"/>
                <a:gd name="T17" fmla="*/ 96 h 96"/>
                <a:gd name="T18" fmla="*/ 92 w 94"/>
                <a:gd name="T19" fmla="*/ 96 h 96"/>
                <a:gd name="T20" fmla="*/ 94 w 94"/>
                <a:gd name="T21" fmla="*/ 94 h 96"/>
                <a:gd name="T22" fmla="*/ 69 w 94"/>
                <a:gd name="T23" fmla="*/ 70 h 96"/>
                <a:gd name="T24" fmla="*/ 47 w 94"/>
                <a:gd name="T25" fmla="*/ 5 h 96"/>
                <a:gd name="T26" fmla="*/ 66 w 94"/>
                <a:gd name="T27" fmla="*/ 30 h 96"/>
                <a:gd name="T28" fmla="*/ 47 w 94"/>
                <a:gd name="T29" fmla="*/ 56 h 96"/>
                <a:gd name="T30" fmla="*/ 29 w 94"/>
                <a:gd name="T31" fmla="*/ 30 h 96"/>
                <a:gd name="T32" fmla="*/ 47 w 94"/>
                <a:gd name="T33" fmla="*/ 5 h 96"/>
                <a:gd name="T34" fmla="*/ 5 w 94"/>
                <a:gd name="T35" fmla="*/ 92 h 96"/>
                <a:gd name="T36" fmla="*/ 27 w 94"/>
                <a:gd name="T37" fmla="*/ 74 h 96"/>
                <a:gd name="T38" fmla="*/ 28 w 94"/>
                <a:gd name="T39" fmla="*/ 74 h 96"/>
                <a:gd name="T40" fmla="*/ 38 w 94"/>
                <a:gd name="T41" fmla="*/ 58 h 96"/>
                <a:gd name="T42" fmla="*/ 47 w 94"/>
                <a:gd name="T43" fmla="*/ 60 h 96"/>
                <a:gd name="T44" fmla="*/ 57 w 94"/>
                <a:gd name="T45" fmla="*/ 57 h 96"/>
                <a:gd name="T46" fmla="*/ 68 w 94"/>
                <a:gd name="T47" fmla="*/ 75 h 96"/>
                <a:gd name="T48" fmla="*/ 68 w 94"/>
                <a:gd name="T49" fmla="*/ 75 h 96"/>
                <a:gd name="T50" fmla="*/ 90 w 94"/>
                <a:gd name="T51" fmla="*/ 92 h 96"/>
                <a:gd name="T52" fmla="*/ 5 w 94"/>
                <a:gd name="T53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4" h="96">
                  <a:moveTo>
                    <a:pt x="69" y="70"/>
                  </a:moveTo>
                  <a:cubicBezTo>
                    <a:pt x="63" y="69"/>
                    <a:pt x="61" y="59"/>
                    <a:pt x="61" y="54"/>
                  </a:cubicBezTo>
                  <a:cubicBezTo>
                    <a:pt x="67" y="48"/>
                    <a:pt x="70" y="40"/>
                    <a:pt x="70" y="30"/>
                  </a:cubicBezTo>
                  <a:cubicBezTo>
                    <a:pt x="70" y="12"/>
                    <a:pt x="61" y="0"/>
                    <a:pt x="47" y="0"/>
                  </a:cubicBezTo>
                  <a:cubicBezTo>
                    <a:pt x="33" y="0"/>
                    <a:pt x="24" y="12"/>
                    <a:pt x="24" y="30"/>
                  </a:cubicBezTo>
                  <a:cubicBezTo>
                    <a:pt x="24" y="40"/>
                    <a:pt x="28" y="48"/>
                    <a:pt x="33" y="54"/>
                  </a:cubicBezTo>
                  <a:cubicBezTo>
                    <a:pt x="33" y="61"/>
                    <a:pt x="31" y="68"/>
                    <a:pt x="26" y="70"/>
                  </a:cubicBezTo>
                  <a:cubicBezTo>
                    <a:pt x="5" y="74"/>
                    <a:pt x="0" y="85"/>
                    <a:pt x="0" y="94"/>
                  </a:cubicBezTo>
                  <a:cubicBezTo>
                    <a:pt x="0" y="95"/>
                    <a:pt x="1" y="96"/>
                    <a:pt x="2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6"/>
                    <a:pt x="94" y="95"/>
                    <a:pt x="94" y="94"/>
                  </a:cubicBezTo>
                  <a:cubicBezTo>
                    <a:pt x="94" y="85"/>
                    <a:pt x="90" y="75"/>
                    <a:pt x="69" y="70"/>
                  </a:cubicBezTo>
                  <a:close/>
                  <a:moveTo>
                    <a:pt x="47" y="5"/>
                  </a:moveTo>
                  <a:cubicBezTo>
                    <a:pt x="52" y="5"/>
                    <a:pt x="66" y="7"/>
                    <a:pt x="66" y="30"/>
                  </a:cubicBezTo>
                  <a:cubicBezTo>
                    <a:pt x="66" y="45"/>
                    <a:pt x="56" y="56"/>
                    <a:pt x="47" y="56"/>
                  </a:cubicBezTo>
                  <a:cubicBezTo>
                    <a:pt x="39" y="56"/>
                    <a:pt x="29" y="45"/>
                    <a:pt x="29" y="30"/>
                  </a:cubicBezTo>
                  <a:cubicBezTo>
                    <a:pt x="29" y="7"/>
                    <a:pt x="43" y="5"/>
                    <a:pt x="47" y="5"/>
                  </a:cubicBezTo>
                  <a:close/>
                  <a:moveTo>
                    <a:pt x="5" y="92"/>
                  </a:moveTo>
                  <a:cubicBezTo>
                    <a:pt x="6" y="83"/>
                    <a:pt x="14" y="77"/>
                    <a:pt x="27" y="74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4" y="72"/>
                    <a:pt x="37" y="65"/>
                    <a:pt x="38" y="58"/>
                  </a:cubicBezTo>
                  <a:cubicBezTo>
                    <a:pt x="41" y="59"/>
                    <a:pt x="44" y="60"/>
                    <a:pt x="47" y="60"/>
                  </a:cubicBezTo>
                  <a:cubicBezTo>
                    <a:pt x="51" y="60"/>
                    <a:pt x="54" y="59"/>
                    <a:pt x="57" y="57"/>
                  </a:cubicBezTo>
                  <a:cubicBezTo>
                    <a:pt x="58" y="65"/>
                    <a:pt x="61" y="73"/>
                    <a:pt x="68" y="75"/>
                  </a:cubicBezTo>
                  <a:cubicBezTo>
                    <a:pt x="68" y="75"/>
                    <a:pt x="68" y="75"/>
                    <a:pt x="68" y="75"/>
                  </a:cubicBezTo>
                  <a:cubicBezTo>
                    <a:pt x="81" y="77"/>
                    <a:pt x="89" y="83"/>
                    <a:pt x="90" y="92"/>
                  </a:cubicBezTo>
                  <a:lnTo>
                    <a:pt x="5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3" name="Freeform 42"/>
            <p:cNvSpPr>
              <a:spLocks noEditPoints="1"/>
            </p:cNvSpPr>
            <p:nvPr/>
          </p:nvSpPr>
          <p:spPr bwMode="auto">
            <a:xfrm>
              <a:off x="1447800" y="1852613"/>
              <a:ext cx="101600" cy="95250"/>
            </a:xfrm>
            <a:custGeom>
              <a:avLst/>
              <a:gdLst>
                <a:gd name="T0" fmla="*/ 9 w 17"/>
                <a:gd name="T1" fmla="*/ 0 h 16"/>
                <a:gd name="T2" fmla="*/ 0 w 17"/>
                <a:gd name="T3" fmla="*/ 8 h 16"/>
                <a:gd name="T4" fmla="*/ 9 w 17"/>
                <a:gd name="T5" fmla="*/ 16 h 16"/>
                <a:gd name="T6" fmla="*/ 17 w 17"/>
                <a:gd name="T7" fmla="*/ 8 h 16"/>
                <a:gd name="T8" fmla="*/ 9 w 17"/>
                <a:gd name="T9" fmla="*/ 0 h 16"/>
                <a:gd name="T10" fmla="*/ 9 w 17"/>
                <a:gd name="T11" fmla="*/ 12 h 16"/>
                <a:gd name="T12" fmla="*/ 5 w 17"/>
                <a:gd name="T13" fmla="*/ 8 h 16"/>
                <a:gd name="T14" fmla="*/ 9 w 17"/>
                <a:gd name="T15" fmla="*/ 4 h 16"/>
                <a:gd name="T16" fmla="*/ 12 w 17"/>
                <a:gd name="T17" fmla="*/ 8 h 16"/>
                <a:gd name="T18" fmla="*/ 9 w 17"/>
                <a:gd name="T1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6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13"/>
                    <a:pt x="4" y="16"/>
                    <a:pt x="9" y="16"/>
                  </a:cubicBezTo>
                  <a:cubicBezTo>
                    <a:pt x="13" y="16"/>
                    <a:pt x="17" y="13"/>
                    <a:pt x="17" y="8"/>
                  </a:cubicBezTo>
                  <a:cubicBezTo>
                    <a:pt x="17" y="3"/>
                    <a:pt x="13" y="0"/>
                    <a:pt x="9" y="0"/>
                  </a:cubicBezTo>
                  <a:close/>
                  <a:moveTo>
                    <a:pt x="9" y="12"/>
                  </a:moveTo>
                  <a:cubicBezTo>
                    <a:pt x="7" y="12"/>
                    <a:pt x="5" y="10"/>
                    <a:pt x="5" y="8"/>
                  </a:cubicBezTo>
                  <a:cubicBezTo>
                    <a:pt x="5" y="6"/>
                    <a:pt x="7" y="4"/>
                    <a:pt x="9" y="4"/>
                  </a:cubicBezTo>
                  <a:cubicBezTo>
                    <a:pt x="11" y="4"/>
                    <a:pt x="12" y="6"/>
                    <a:pt x="12" y="8"/>
                  </a:cubicBezTo>
                  <a:cubicBezTo>
                    <a:pt x="12" y="10"/>
                    <a:pt x="11" y="12"/>
                    <a:pt x="9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4" name="Freeform 43"/>
            <p:cNvSpPr>
              <a:spLocks noEditPoints="1"/>
            </p:cNvSpPr>
            <p:nvPr/>
          </p:nvSpPr>
          <p:spPr bwMode="auto">
            <a:xfrm>
              <a:off x="1560512" y="1852613"/>
              <a:ext cx="95250" cy="95250"/>
            </a:xfrm>
            <a:custGeom>
              <a:avLst/>
              <a:gdLst>
                <a:gd name="T0" fmla="*/ 8 w 16"/>
                <a:gd name="T1" fmla="*/ 0 h 16"/>
                <a:gd name="T2" fmla="*/ 0 w 16"/>
                <a:gd name="T3" fmla="*/ 8 h 16"/>
                <a:gd name="T4" fmla="*/ 8 w 16"/>
                <a:gd name="T5" fmla="*/ 16 h 16"/>
                <a:gd name="T6" fmla="*/ 16 w 16"/>
                <a:gd name="T7" fmla="*/ 8 h 16"/>
                <a:gd name="T8" fmla="*/ 8 w 16"/>
                <a:gd name="T9" fmla="*/ 0 h 16"/>
                <a:gd name="T10" fmla="*/ 8 w 16"/>
                <a:gd name="T11" fmla="*/ 12 h 16"/>
                <a:gd name="T12" fmla="*/ 4 w 16"/>
                <a:gd name="T13" fmla="*/ 8 h 16"/>
                <a:gd name="T14" fmla="*/ 8 w 16"/>
                <a:gd name="T15" fmla="*/ 4 h 16"/>
                <a:gd name="T16" fmla="*/ 12 w 16"/>
                <a:gd name="T17" fmla="*/ 8 h 16"/>
                <a:gd name="T18" fmla="*/ 8 w 16"/>
                <a:gd name="T1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0"/>
                  </a:moveTo>
                  <a:cubicBezTo>
                    <a:pt x="3" y="0"/>
                    <a:pt x="0" y="3"/>
                    <a:pt x="0" y="8"/>
                  </a:cubicBezTo>
                  <a:cubicBezTo>
                    <a:pt x="0" y="13"/>
                    <a:pt x="3" y="16"/>
                    <a:pt x="8" y="16"/>
                  </a:cubicBezTo>
                  <a:cubicBezTo>
                    <a:pt x="13" y="16"/>
                    <a:pt x="16" y="13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lose/>
                  <a:moveTo>
                    <a:pt x="8" y="12"/>
                  </a:moveTo>
                  <a:cubicBezTo>
                    <a:pt x="6" y="12"/>
                    <a:pt x="4" y="10"/>
                    <a:pt x="4" y="8"/>
                  </a:cubicBezTo>
                  <a:cubicBezTo>
                    <a:pt x="4" y="6"/>
                    <a:pt x="6" y="4"/>
                    <a:pt x="8" y="4"/>
                  </a:cubicBezTo>
                  <a:cubicBezTo>
                    <a:pt x="10" y="4"/>
                    <a:pt x="12" y="6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5" name="Freeform 44"/>
            <p:cNvSpPr>
              <a:spLocks noEditPoints="1"/>
            </p:cNvSpPr>
            <p:nvPr/>
          </p:nvSpPr>
          <p:spPr bwMode="auto">
            <a:xfrm>
              <a:off x="1668462" y="1852613"/>
              <a:ext cx="101600" cy="95250"/>
            </a:xfrm>
            <a:custGeom>
              <a:avLst/>
              <a:gdLst>
                <a:gd name="T0" fmla="*/ 17 w 17"/>
                <a:gd name="T1" fmla="*/ 8 h 16"/>
                <a:gd name="T2" fmla="*/ 8 w 17"/>
                <a:gd name="T3" fmla="*/ 0 h 16"/>
                <a:gd name="T4" fmla="*/ 0 w 17"/>
                <a:gd name="T5" fmla="*/ 8 h 16"/>
                <a:gd name="T6" fmla="*/ 8 w 17"/>
                <a:gd name="T7" fmla="*/ 16 h 16"/>
                <a:gd name="T8" fmla="*/ 17 w 17"/>
                <a:gd name="T9" fmla="*/ 8 h 16"/>
                <a:gd name="T10" fmla="*/ 8 w 17"/>
                <a:gd name="T11" fmla="*/ 12 h 16"/>
                <a:gd name="T12" fmla="*/ 5 w 17"/>
                <a:gd name="T13" fmla="*/ 8 h 16"/>
                <a:gd name="T14" fmla="*/ 8 w 17"/>
                <a:gd name="T15" fmla="*/ 4 h 16"/>
                <a:gd name="T16" fmla="*/ 12 w 17"/>
                <a:gd name="T17" fmla="*/ 8 h 16"/>
                <a:gd name="T18" fmla="*/ 8 w 17"/>
                <a:gd name="T1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6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13" y="16"/>
                    <a:pt x="17" y="13"/>
                    <a:pt x="17" y="8"/>
                  </a:cubicBezTo>
                  <a:close/>
                  <a:moveTo>
                    <a:pt x="8" y="12"/>
                  </a:moveTo>
                  <a:cubicBezTo>
                    <a:pt x="6" y="12"/>
                    <a:pt x="5" y="10"/>
                    <a:pt x="5" y="8"/>
                  </a:cubicBezTo>
                  <a:cubicBezTo>
                    <a:pt x="5" y="6"/>
                    <a:pt x="6" y="4"/>
                    <a:pt x="8" y="4"/>
                  </a:cubicBezTo>
                  <a:cubicBezTo>
                    <a:pt x="10" y="4"/>
                    <a:pt x="12" y="6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6" name="Freeform 45"/>
            <p:cNvSpPr>
              <a:spLocks noEditPoints="1"/>
            </p:cNvSpPr>
            <p:nvPr/>
          </p:nvSpPr>
          <p:spPr bwMode="auto">
            <a:xfrm>
              <a:off x="1727200" y="1954213"/>
              <a:ext cx="95250" cy="101600"/>
            </a:xfrm>
            <a:custGeom>
              <a:avLst/>
              <a:gdLst>
                <a:gd name="T0" fmla="*/ 8 w 16"/>
                <a:gd name="T1" fmla="*/ 0 h 17"/>
                <a:gd name="T2" fmla="*/ 0 w 16"/>
                <a:gd name="T3" fmla="*/ 9 h 17"/>
                <a:gd name="T4" fmla="*/ 8 w 16"/>
                <a:gd name="T5" fmla="*/ 17 h 17"/>
                <a:gd name="T6" fmla="*/ 16 w 16"/>
                <a:gd name="T7" fmla="*/ 9 h 17"/>
                <a:gd name="T8" fmla="*/ 8 w 16"/>
                <a:gd name="T9" fmla="*/ 0 h 17"/>
                <a:gd name="T10" fmla="*/ 8 w 16"/>
                <a:gd name="T11" fmla="*/ 12 h 17"/>
                <a:gd name="T12" fmla="*/ 4 w 16"/>
                <a:gd name="T13" fmla="*/ 9 h 17"/>
                <a:gd name="T14" fmla="*/ 8 w 16"/>
                <a:gd name="T15" fmla="*/ 5 h 17"/>
                <a:gd name="T16" fmla="*/ 12 w 16"/>
                <a:gd name="T17" fmla="*/ 9 h 17"/>
                <a:gd name="T18" fmla="*/ 8 w 16"/>
                <a:gd name="T19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7">
                  <a:moveTo>
                    <a:pt x="8" y="0"/>
                  </a:moveTo>
                  <a:cubicBezTo>
                    <a:pt x="3" y="0"/>
                    <a:pt x="0" y="4"/>
                    <a:pt x="0" y="9"/>
                  </a:cubicBezTo>
                  <a:cubicBezTo>
                    <a:pt x="0" y="13"/>
                    <a:pt x="3" y="17"/>
                    <a:pt x="8" y="17"/>
                  </a:cubicBezTo>
                  <a:cubicBezTo>
                    <a:pt x="13" y="17"/>
                    <a:pt x="16" y="13"/>
                    <a:pt x="16" y="9"/>
                  </a:cubicBezTo>
                  <a:cubicBezTo>
                    <a:pt x="16" y="4"/>
                    <a:pt x="13" y="0"/>
                    <a:pt x="8" y="0"/>
                  </a:cubicBezTo>
                  <a:close/>
                  <a:moveTo>
                    <a:pt x="8" y="12"/>
                  </a:moveTo>
                  <a:cubicBezTo>
                    <a:pt x="6" y="12"/>
                    <a:pt x="4" y="11"/>
                    <a:pt x="4" y="9"/>
                  </a:cubicBezTo>
                  <a:cubicBezTo>
                    <a:pt x="4" y="7"/>
                    <a:pt x="6" y="5"/>
                    <a:pt x="8" y="5"/>
                  </a:cubicBezTo>
                  <a:cubicBezTo>
                    <a:pt x="10" y="5"/>
                    <a:pt x="12" y="7"/>
                    <a:pt x="12" y="9"/>
                  </a:cubicBezTo>
                  <a:cubicBezTo>
                    <a:pt x="12" y="11"/>
                    <a:pt x="10" y="12"/>
                    <a:pt x="8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7" name="Freeform 46"/>
            <p:cNvSpPr>
              <a:spLocks noEditPoints="1"/>
            </p:cNvSpPr>
            <p:nvPr/>
          </p:nvSpPr>
          <p:spPr bwMode="auto">
            <a:xfrm>
              <a:off x="1835150" y="1954213"/>
              <a:ext cx="101600" cy="101600"/>
            </a:xfrm>
            <a:custGeom>
              <a:avLst/>
              <a:gdLst>
                <a:gd name="T0" fmla="*/ 17 w 17"/>
                <a:gd name="T1" fmla="*/ 9 h 17"/>
                <a:gd name="T2" fmla="*/ 8 w 17"/>
                <a:gd name="T3" fmla="*/ 0 h 17"/>
                <a:gd name="T4" fmla="*/ 0 w 17"/>
                <a:gd name="T5" fmla="*/ 9 h 17"/>
                <a:gd name="T6" fmla="*/ 8 w 17"/>
                <a:gd name="T7" fmla="*/ 17 h 17"/>
                <a:gd name="T8" fmla="*/ 17 w 17"/>
                <a:gd name="T9" fmla="*/ 9 h 17"/>
                <a:gd name="T10" fmla="*/ 8 w 17"/>
                <a:gd name="T11" fmla="*/ 12 h 17"/>
                <a:gd name="T12" fmla="*/ 5 w 17"/>
                <a:gd name="T13" fmla="*/ 9 h 17"/>
                <a:gd name="T14" fmla="*/ 8 w 17"/>
                <a:gd name="T15" fmla="*/ 5 h 17"/>
                <a:gd name="T16" fmla="*/ 12 w 17"/>
                <a:gd name="T17" fmla="*/ 9 h 17"/>
                <a:gd name="T18" fmla="*/ 8 w 17"/>
                <a:gd name="T19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17" y="9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3"/>
                    <a:pt x="4" y="17"/>
                    <a:pt x="8" y="17"/>
                  </a:cubicBezTo>
                  <a:cubicBezTo>
                    <a:pt x="13" y="17"/>
                    <a:pt x="17" y="13"/>
                    <a:pt x="17" y="9"/>
                  </a:cubicBezTo>
                  <a:close/>
                  <a:moveTo>
                    <a:pt x="8" y="12"/>
                  </a:moveTo>
                  <a:cubicBezTo>
                    <a:pt x="6" y="12"/>
                    <a:pt x="5" y="11"/>
                    <a:pt x="5" y="9"/>
                  </a:cubicBezTo>
                  <a:cubicBezTo>
                    <a:pt x="5" y="7"/>
                    <a:pt x="6" y="5"/>
                    <a:pt x="8" y="5"/>
                  </a:cubicBezTo>
                  <a:cubicBezTo>
                    <a:pt x="10" y="5"/>
                    <a:pt x="12" y="7"/>
                    <a:pt x="12" y="9"/>
                  </a:cubicBezTo>
                  <a:cubicBezTo>
                    <a:pt x="12" y="11"/>
                    <a:pt x="10" y="12"/>
                    <a:pt x="8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8" name="Freeform 47"/>
            <p:cNvSpPr>
              <a:spLocks noEditPoints="1"/>
            </p:cNvSpPr>
            <p:nvPr/>
          </p:nvSpPr>
          <p:spPr bwMode="auto">
            <a:xfrm>
              <a:off x="1941512" y="1954213"/>
              <a:ext cx="101600" cy="101600"/>
            </a:xfrm>
            <a:custGeom>
              <a:avLst/>
              <a:gdLst>
                <a:gd name="T0" fmla="*/ 9 w 17"/>
                <a:gd name="T1" fmla="*/ 17 h 17"/>
                <a:gd name="T2" fmla="*/ 17 w 17"/>
                <a:gd name="T3" fmla="*/ 9 h 17"/>
                <a:gd name="T4" fmla="*/ 9 w 17"/>
                <a:gd name="T5" fmla="*/ 0 h 17"/>
                <a:gd name="T6" fmla="*/ 0 w 17"/>
                <a:gd name="T7" fmla="*/ 9 h 17"/>
                <a:gd name="T8" fmla="*/ 9 w 17"/>
                <a:gd name="T9" fmla="*/ 17 h 17"/>
                <a:gd name="T10" fmla="*/ 9 w 17"/>
                <a:gd name="T11" fmla="*/ 5 h 17"/>
                <a:gd name="T12" fmla="*/ 12 w 17"/>
                <a:gd name="T13" fmla="*/ 9 h 17"/>
                <a:gd name="T14" fmla="*/ 9 w 17"/>
                <a:gd name="T15" fmla="*/ 12 h 17"/>
                <a:gd name="T16" fmla="*/ 5 w 17"/>
                <a:gd name="T17" fmla="*/ 9 h 17"/>
                <a:gd name="T18" fmla="*/ 9 w 17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13" y="17"/>
                    <a:pt x="17" y="13"/>
                    <a:pt x="17" y="9"/>
                  </a:cubicBez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3"/>
                    <a:pt x="4" y="17"/>
                    <a:pt x="9" y="17"/>
                  </a:cubicBezTo>
                  <a:close/>
                  <a:moveTo>
                    <a:pt x="9" y="5"/>
                  </a:moveTo>
                  <a:cubicBezTo>
                    <a:pt x="11" y="5"/>
                    <a:pt x="12" y="7"/>
                    <a:pt x="12" y="9"/>
                  </a:cubicBezTo>
                  <a:cubicBezTo>
                    <a:pt x="12" y="11"/>
                    <a:pt x="11" y="12"/>
                    <a:pt x="9" y="12"/>
                  </a:cubicBezTo>
                  <a:cubicBezTo>
                    <a:pt x="7" y="12"/>
                    <a:pt x="5" y="11"/>
                    <a:pt x="5" y="9"/>
                  </a:cubicBezTo>
                  <a:cubicBezTo>
                    <a:pt x="5" y="7"/>
                    <a:pt x="7" y="5"/>
                    <a:pt x="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9" name="Freeform 48"/>
            <p:cNvSpPr>
              <a:spLocks noEditPoints="1"/>
            </p:cNvSpPr>
            <p:nvPr/>
          </p:nvSpPr>
          <p:spPr bwMode="auto">
            <a:xfrm>
              <a:off x="1358900" y="1679575"/>
              <a:ext cx="755650" cy="642938"/>
            </a:xfrm>
            <a:custGeom>
              <a:avLst/>
              <a:gdLst>
                <a:gd name="T0" fmla="*/ 99 w 127"/>
                <a:gd name="T1" fmla="*/ 107 h 108"/>
                <a:gd name="T2" fmla="*/ 100 w 127"/>
                <a:gd name="T3" fmla="*/ 108 h 108"/>
                <a:gd name="T4" fmla="*/ 102 w 127"/>
                <a:gd name="T5" fmla="*/ 107 h 108"/>
                <a:gd name="T6" fmla="*/ 103 w 127"/>
                <a:gd name="T7" fmla="*/ 104 h 108"/>
                <a:gd name="T8" fmla="*/ 99 w 127"/>
                <a:gd name="T9" fmla="*/ 88 h 108"/>
                <a:gd name="T10" fmla="*/ 127 w 127"/>
                <a:gd name="T11" fmla="*/ 54 h 108"/>
                <a:gd name="T12" fmla="*/ 87 w 127"/>
                <a:gd name="T13" fmla="*/ 19 h 108"/>
                <a:gd name="T14" fmla="*/ 77 w 127"/>
                <a:gd name="T15" fmla="*/ 20 h 108"/>
                <a:gd name="T16" fmla="*/ 41 w 127"/>
                <a:gd name="T17" fmla="*/ 0 h 108"/>
                <a:gd name="T18" fmla="*/ 0 w 127"/>
                <a:gd name="T19" fmla="*/ 36 h 108"/>
                <a:gd name="T20" fmla="*/ 24 w 127"/>
                <a:gd name="T21" fmla="*/ 68 h 108"/>
                <a:gd name="T22" fmla="*/ 16 w 127"/>
                <a:gd name="T23" fmla="*/ 91 h 108"/>
                <a:gd name="T24" fmla="*/ 16 w 127"/>
                <a:gd name="T25" fmla="*/ 94 h 108"/>
                <a:gd name="T26" fmla="*/ 19 w 127"/>
                <a:gd name="T27" fmla="*/ 95 h 108"/>
                <a:gd name="T28" fmla="*/ 43 w 127"/>
                <a:gd name="T29" fmla="*/ 71 h 108"/>
                <a:gd name="T30" fmla="*/ 51 w 127"/>
                <a:gd name="T31" fmla="*/ 70 h 108"/>
                <a:gd name="T32" fmla="*/ 83 w 127"/>
                <a:gd name="T33" fmla="*/ 89 h 108"/>
                <a:gd name="T34" fmla="*/ 99 w 127"/>
                <a:gd name="T35" fmla="*/ 107 h 108"/>
                <a:gd name="T36" fmla="*/ 85 w 127"/>
                <a:gd name="T37" fmla="*/ 85 h 108"/>
                <a:gd name="T38" fmla="*/ 54 w 127"/>
                <a:gd name="T39" fmla="*/ 66 h 108"/>
                <a:gd name="T40" fmla="*/ 52 w 127"/>
                <a:gd name="T41" fmla="*/ 65 h 108"/>
                <a:gd name="T42" fmla="*/ 51 w 127"/>
                <a:gd name="T43" fmla="*/ 65 h 108"/>
                <a:gd name="T44" fmla="*/ 41 w 127"/>
                <a:gd name="T45" fmla="*/ 67 h 108"/>
                <a:gd name="T46" fmla="*/ 39 w 127"/>
                <a:gd name="T47" fmla="*/ 68 h 108"/>
                <a:gd name="T48" fmla="*/ 39 w 127"/>
                <a:gd name="T49" fmla="*/ 69 h 108"/>
                <a:gd name="T50" fmla="*/ 24 w 127"/>
                <a:gd name="T51" fmla="*/ 87 h 108"/>
                <a:gd name="T52" fmla="*/ 29 w 127"/>
                <a:gd name="T53" fmla="*/ 67 h 108"/>
                <a:gd name="T54" fmla="*/ 29 w 127"/>
                <a:gd name="T55" fmla="*/ 67 h 108"/>
                <a:gd name="T56" fmla="*/ 28 w 127"/>
                <a:gd name="T57" fmla="*/ 64 h 108"/>
                <a:gd name="T58" fmla="*/ 5 w 127"/>
                <a:gd name="T59" fmla="*/ 36 h 108"/>
                <a:gd name="T60" fmla="*/ 41 w 127"/>
                <a:gd name="T61" fmla="*/ 5 h 108"/>
                <a:gd name="T62" fmla="*/ 73 w 127"/>
                <a:gd name="T63" fmla="*/ 23 h 108"/>
                <a:gd name="T64" fmla="*/ 76 w 127"/>
                <a:gd name="T65" fmla="*/ 25 h 108"/>
                <a:gd name="T66" fmla="*/ 87 w 127"/>
                <a:gd name="T67" fmla="*/ 23 h 108"/>
                <a:gd name="T68" fmla="*/ 123 w 127"/>
                <a:gd name="T69" fmla="*/ 54 h 108"/>
                <a:gd name="T70" fmla="*/ 96 w 127"/>
                <a:gd name="T71" fmla="*/ 84 h 108"/>
                <a:gd name="T72" fmla="*/ 94 w 127"/>
                <a:gd name="T73" fmla="*/ 86 h 108"/>
                <a:gd name="T74" fmla="*/ 96 w 127"/>
                <a:gd name="T75" fmla="*/ 99 h 108"/>
                <a:gd name="T76" fmla="*/ 87 w 127"/>
                <a:gd name="T77" fmla="*/ 86 h 108"/>
                <a:gd name="T78" fmla="*/ 85 w 127"/>
                <a:gd name="T79" fmla="*/ 8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" h="108">
                  <a:moveTo>
                    <a:pt x="99" y="107"/>
                  </a:moveTo>
                  <a:cubicBezTo>
                    <a:pt x="100" y="108"/>
                    <a:pt x="100" y="108"/>
                    <a:pt x="100" y="108"/>
                  </a:cubicBezTo>
                  <a:cubicBezTo>
                    <a:pt x="101" y="108"/>
                    <a:pt x="102" y="108"/>
                    <a:pt x="102" y="107"/>
                  </a:cubicBezTo>
                  <a:cubicBezTo>
                    <a:pt x="103" y="107"/>
                    <a:pt x="103" y="105"/>
                    <a:pt x="103" y="104"/>
                  </a:cubicBezTo>
                  <a:cubicBezTo>
                    <a:pt x="103" y="104"/>
                    <a:pt x="99" y="97"/>
                    <a:pt x="99" y="88"/>
                  </a:cubicBezTo>
                  <a:cubicBezTo>
                    <a:pt x="116" y="84"/>
                    <a:pt x="127" y="70"/>
                    <a:pt x="127" y="54"/>
                  </a:cubicBezTo>
                  <a:cubicBezTo>
                    <a:pt x="127" y="34"/>
                    <a:pt x="109" y="19"/>
                    <a:pt x="87" y="19"/>
                  </a:cubicBezTo>
                  <a:cubicBezTo>
                    <a:pt x="83" y="19"/>
                    <a:pt x="80" y="19"/>
                    <a:pt x="77" y="20"/>
                  </a:cubicBezTo>
                  <a:cubicBezTo>
                    <a:pt x="70" y="8"/>
                    <a:pt x="56" y="0"/>
                    <a:pt x="41" y="0"/>
                  </a:cubicBezTo>
                  <a:cubicBezTo>
                    <a:pt x="18" y="0"/>
                    <a:pt x="0" y="16"/>
                    <a:pt x="0" y="36"/>
                  </a:cubicBezTo>
                  <a:cubicBezTo>
                    <a:pt x="0" y="50"/>
                    <a:pt x="10" y="63"/>
                    <a:pt x="24" y="68"/>
                  </a:cubicBezTo>
                  <a:cubicBezTo>
                    <a:pt x="24" y="81"/>
                    <a:pt x="16" y="91"/>
                    <a:pt x="16" y="91"/>
                  </a:cubicBezTo>
                  <a:cubicBezTo>
                    <a:pt x="15" y="92"/>
                    <a:pt x="15" y="93"/>
                    <a:pt x="16" y="94"/>
                  </a:cubicBezTo>
                  <a:cubicBezTo>
                    <a:pt x="17" y="95"/>
                    <a:pt x="18" y="95"/>
                    <a:pt x="19" y="95"/>
                  </a:cubicBezTo>
                  <a:cubicBezTo>
                    <a:pt x="31" y="89"/>
                    <a:pt x="39" y="82"/>
                    <a:pt x="43" y="71"/>
                  </a:cubicBezTo>
                  <a:cubicBezTo>
                    <a:pt x="45" y="71"/>
                    <a:pt x="48" y="71"/>
                    <a:pt x="51" y="70"/>
                  </a:cubicBezTo>
                  <a:cubicBezTo>
                    <a:pt x="57" y="81"/>
                    <a:pt x="69" y="88"/>
                    <a:pt x="83" y="89"/>
                  </a:cubicBezTo>
                  <a:cubicBezTo>
                    <a:pt x="86" y="96"/>
                    <a:pt x="91" y="102"/>
                    <a:pt x="99" y="107"/>
                  </a:cubicBezTo>
                  <a:close/>
                  <a:moveTo>
                    <a:pt x="85" y="85"/>
                  </a:moveTo>
                  <a:cubicBezTo>
                    <a:pt x="71" y="84"/>
                    <a:pt x="59" y="77"/>
                    <a:pt x="54" y="66"/>
                  </a:cubicBezTo>
                  <a:cubicBezTo>
                    <a:pt x="54" y="66"/>
                    <a:pt x="53" y="65"/>
                    <a:pt x="52" y="65"/>
                  </a:cubicBezTo>
                  <a:cubicBezTo>
                    <a:pt x="52" y="65"/>
                    <a:pt x="51" y="65"/>
                    <a:pt x="51" y="65"/>
                  </a:cubicBezTo>
                  <a:cubicBezTo>
                    <a:pt x="48" y="66"/>
                    <a:pt x="45" y="67"/>
                    <a:pt x="41" y="67"/>
                  </a:cubicBezTo>
                  <a:cubicBezTo>
                    <a:pt x="40" y="67"/>
                    <a:pt x="39" y="67"/>
                    <a:pt x="39" y="68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6" y="77"/>
                    <a:pt x="31" y="82"/>
                    <a:pt x="24" y="87"/>
                  </a:cubicBezTo>
                  <a:cubicBezTo>
                    <a:pt x="26" y="82"/>
                    <a:pt x="29" y="75"/>
                    <a:pt x="29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66"/>
                    <a:pt x="28" y="65"/>
                    <a:pt x="28" y="64"/>
                  </a:cubicBezTo>
                  <a:cubicBezTo>
                    <a:pt x="14" y="60"/>
                    <a:pt x="5" y="48"/>
                    <a:pt x="5" y="36"/>
                  </a:cubicBezTo>
                  <a:cubicBezTo>
                    <a:pt x="5" y="19"/>
                    <a:pt x="21" y="5"/>
                    <a:pt x="41" y="5"/>
                  </a:cubicBezTo>
                  <a:cubicBezTo>
                    <a:pt x="55" y="5"/>
                    <a:pt x="68" y="12"/>
                    <a:pt x="73" y="23"/>
                  </a:cubicBezTo>
                  <a:cubicBezTo>
                    <a:pt x="74" y="24"/>
                    <a:pt x="75" y="25"/>
                    <a:pt x="76" y="25"/>
                  </a:cubicBezTo>
                  <a:cubicBezTo>
                    <a:pt x="80" y="24"/>
                    <a:pt x="83" y="23"/>
                    <a:pt x="87" y="23"/>
                  </a:cubicBezTo>
                  <a:cubicBezTo>
                    <a:pt x="107" y="23"/>
                    <a:pt x="123" y="37"/>
                    <a:pt x="123" y="54"/>
                  </a:cubicBezTo>
                  <a:cubicBezTo>
                    <a:pt x="123" y="68"/>
                    <a:pt x="112" y="81"/>
                    <a:pt x="96" y="84"/>
                  </a:cubicBezTo>
                  <a:cubicBezTo>
                    <a:pt x="95" y="84"/>
                    <a:pt x="94" y="85"/>
                    <a:pt x="94" y="86"/>
                  </a:cubicBezTo>
                  <a:cubicBezTo>
                    <a:pt x="94" y="91"/>
                    <a:pt x="95" y="95"/>
                    <a:pt x="96" y="99"/>
                  </a:cubicBezTo>
                  <a:cubicBezTo>
                    <a:pt x="92" y="95"/>
                    <a:pt x="89" y="91"/>
                    <a:pt x="87" y="86"/>
                  </a:cubicBezTo>
                  <a:cubicBezTo>
                    <a:pt x="86" y="85"/>
                    <a:pt x="86" y="85"/>
                    <a:pt x="85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pic>
        <p:nvPicPr>
          <p:cNvPr id="50" name="Picture 4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0952313" y="1451136"/>
            <a:ext cx="975435" cy="434651"/>
          </a:xfrm>
          <a:prstGeom prst="rect">
            <a:avLst/>
          </a:prstGeom>
          <a:ln w="6350">
            <a:noFill/>
          </a:ln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1108964" y="3937348"/>
            <a:ext cx="706755" cy="498883"/>
          </a:xfrm>
          <a:prstGeom prst="rect">
            <a:avLst/>
          </a:prstGeom>
          <a:ln>
            <a:noFill/>
          </a:ln>
        </p:spPr>
      </p:pic>
      <p:grpSp>
        <p:nvGrpSpPr>
          <p:cNvPr id="3" name="Group 51"/>
          <p:cNvGrpSpPr/>
          <p:nvPr/>
        </p:nvGrpSpPr>
        <p:grpSpPr>
          <a:xfrm>
            <a:off x="11223215" y="2606939"/>
            <a:ext cx="390416" cy="644056"/>
            <a:chOff x="6531329" y="2691707"/>
            <a:chExt cx="444716" cy="733318"/>
          </a:xfrm>
        </p:grpSpPr>
        <p:sp>
          <p:nvSpPr>
            <p:cNvPr id="53" name="Freeform 95"/>
            <p:cNvSpPr>
              <a:spLocks/>
            </p:cNvSpPr>
            <p:nvPr/>
          </p:nvSpPr>
          <p:spPr bwMode="auto">
            <a:xfrm>
              <a:off x="6652002" y="3283678"/>
              <a:ext cx="203371" cy="52742"/>
            </a:xfrm>
            <a:custGeom>
              <a:avLst/>
              <a:gdLst>
                <a:gd name="T0" fmla="*/ 177 w 204"/>
                <a:gd name="T1" fmla="*/ 0 h 53"/>
                <a:gd name="T2" fmla="*/ 26 w 204"/>
                <a:gd name="T3" fmla="*/ 0 h 53"/>
                <a:gd name="T4" fmla="*/ 0 w 204"/>
                <a:gd name="T5" fmla="*/ 26 h 53"/>
                <a:gd name="T6" fmla="*/ 26 w 204"/>
                <a:gd name="T7" fmla="*/ 53 h 53"/>
                <a:gd name="T8" fmla="*/ 177 w 204"/>
                <a:gd name="T9" fmla="*/ 53 h 53"/>
                <a:gd name="T10" fmla="*/ 204 w 204"/>
                <a:gd name="T11" fmla="*/ 26 h 53"/>
                <a:gd name="T12" fmla="*/ 177 w 204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3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177" y="53"/>
                    <a:pt x="177" y="53"/>
                    <a:pt x="177" y="53"/>
                  </a:cubicBezTo>
                  <a:cubicBezTo>
                    <a:pt x="192" y="53"/>
                    <a:pt x="204" y="41"/>
                    <a:pt x="204" y="26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/>
            </a:p>
          </p:txBody>
        </p:sp>
        <p:sp>
          <p:nvSpPr>
            <p:cNvPr id="54" name="Freeform 96"/>
            <p:cNvSpPr>
              <a:spLocks/>
            </p:cNvSpPr>
            <p:nvPr/>
          </p:nvSpPr>
          <p:spPr bwMode="auto">
            <a:xfrm>
              <a:off x="6652002" y="3336419"/>
              <a:ext cx="203371" cy="54007"/>
            </a:xfrm>
            <a:custGeom>
              <a:avLst/>
              <a:gdLst>
                <a:gd name="T0" fmla="*/ 177 w 204"/>
                <a:gd name="T1" fmla="*/ 0 h 54"/>
                <a:gd name="T2" fmla="*/ 26 w 204"/>
                <a:gd name="T3" fmla="*/ 0 h 54"/>
                <a:gd name="T4" fmla="*/ 0 w 204"/>
                <a:gd name="T5" fmla="*/ 27 h 54"/>
                <a:gd name="T6" fmla="*/ 26 w 204"/>
                <a:gd name="T7" fmla="*/ 54 h 54"/>
                <a:gd name="T8" fmla="*/ 177 w 204"/>
                <a:gd name="T9" fmla="*/ 54 h 54"/>
                <a:gd name="T10" fmla="*/ 204 w 204"/>
                <a:gd name="T11" fmla="*/ 27 h 54"/>
                <a:gd name="T12" fmla="*/ 177 w 204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4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2"/>
                    <a:pt x="12" y="54"/>
                    <a:pt x="26" y="54"/>
                  </a:cubicBezTo>
                  <a:cubicBezTo>
                    <a:pt x="177" y="54"/>
                    <a:pt x="177" y="54"/>
                    <a:pt x="177" y="54"/>
                  </a:cubicBezTo>
                  <a:cubicBezTo>
                    <a:pt x="192" y="54"/>
                    <a:pt x="204" y="42"/>
                    <a:pt x="204" y="27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/>
            </a:p>
          </p:txBody>
        </p:sp>
        <p:sp>
          <p:nvSpPr>
            <p:cNvPr id="55" name="Freeform 97"/>
            <p:cNvSpPr>
              <a:spLocks/>
            </p:cNvSpPr>
            <p:nvPr/>
          </p:nvSpPr>
          <p:spPr bwMode="auto">
            <a:xfrm>
              <a:off x="6687866" y="3390427"/>
              <a:ext cx="131643" cy="34598"/>
            </a:xfrm>
            <a:custGeom>
              <a:avLst/>
              <a:gdLst>
                <a:gd name="T0" fmla="*/ 0 w 132"/>
                <a:gd name="T1" fmla="*/ 0 h 35"/>
                <a:gd name="T2" fmla="*/ 66 w 132"/>
                <a:gd name="T3" fmla="*/ 35 h 35"/>
                <a:gd name="T4" fmla="*/ 132 w 132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35">
                  <a:moveTo>
                    <a:pt x="0" y="0"/>
                  </a:moveTo>
                  <a:cubicBezTo>
                    <a:pt x="0" y="19"/>
                    <a:pt x="29" y="35"/>
                    <a:pt x="66" y="35"/>
                  </a:cubicBezTo>
                  <a:cubicBezTo>
                    <a:pt x="102" y="35"/>
                    <a:pt x="132" y="19"/>
                    <a:pt x="132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/>
            </a:p>
          </p:txBody>
        </p:sp>
        <p:sp>
          <p:nvSpPr>
            <p:cNvPr id="56" name="Freeform 98"/>
            <p:cNvSpPr>
              <a:spLocks/>
            </p:cNvSpPr>
            <p:nvPr/>
          </p:nvSpPr>
          <p:spPr bwMode="auto">
            <a:xfrm>
              <a:off x="6531329" y="2691707"/>
              <a:ext cx="444716" cy="537964"/>
            </a:xfrm>
            <a:custGeom>
              <a:avLst/>
              <a:gdLst>
                <a:gd name="T0" fmla="*/ 223 w 446"/>
                <a:gd name="T1" fmla="*/ 0 h 540"/>
                <a:gd name="T2" fmla="*/ 0 w 446"/>
                <a:gd name="T3" fmla="*/ 223 h 540"/>
                <a:gd name="T4" fmla="*/ 62 w 446"/>
                <a:gd name="T5" fmla="*/ 379 h 540"/>
                <a:gd name="T6" fmla="*/ 94 w 446"/>
                <a:gd name="T7" fmla="*/ 440 h 540"/>
                <a:gd name="T8" fmla="*/ 94 w 446"/>
                <a:gd name="T9" fmla="*/ 484 h 540"/>
                <a:gd name="T10" fmla="*/ 150 w 446"/>
                <a:gd name="T11" fmla="*/ 540 h 540"/>
                <a:gd name="T12" fmla="*/ 296 w 446"/>
                <a:gd name="T13" fmla="*/ 540 h 540"/>
                <a:gd name="T14" fmla="*/ 352 w 446"/>
                <a:gd name="T15" fmla="*/ 484 h 540"/>
                <a:gd name="T16" fmla="*/ 352 w 446"/>
                <a:gd name="T17" fmla="*/ 440 h 540"/>
                <a:gd name="T18" fmla="*/ 383 w 446"/>
                <a:gd name="T19" fmla="*/ 379 h 540"/>
                <a:gd name="T20" fmla="*/ 446 w 446"/>
                <a:gd name="T21" fmla="*/ 223 h 540"/>
                <a:gd name="T22" fmla="*/ 223 w 446"/>
                <a:gd name="T23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6" h="540">
                  <a:moveTo>
                    <a:pt x="223" y="0"/>
                  </a:moveTo>
                  <a:cubicBezTo>
                    <a:pt x="99" y="0"/>
                    <a:pt x="0" y="100"/>
                    <a:pt x="0" y="223"/>
                  </a:cubicBezTo>
                  <a:cubicBezTo>
                    <a:pt x="0" y="284"/>
                    <a:pt x="22" y="339"/>
                    <a:pt x="62" y="379"/>
                  </a:cubicBezTo>
                  <a:cubicBezTo>
                    <a:pt x="83" y="399"/>
                    <a:pt x="94" y="415"/>
                    <a:pt x="94" y="440"/>
                  </a:cubicBezTo>
                  <a:cubicBezTo>
                    <a:pt x="94" y="466"/>
                    <a:pt x="94" y="484"/>
                    <a:pt x="94" y="484"/>
                  </a:cubicBezTo>
                  <a:cubicBezTo>
                    <a:pt x="94" y="515"/>
                    <a:pt x="119" y="540"/>
                    <a:pt x="150" y="540"/>
                  </a:cubicBezTo>
                  <a:cubicBezTo>
                    <a:pt x="296" y="540"/>
                    <a:pt x="296" y="540"/>
                    <a:pt x="296" y="540"/>
                  </a:cubicBezTo>
                  <a:cubicBezTo>
                    <a:pt x="327" y="540"/>
                    <a:pt x="352" y="515"/>
                    <a:pt x="352" y="484"/>
                  </a:cubicBezTo>
                  <a:cubicBezTo>
                    <a:pt x="352" y="484"/>
                    <a:pt x="352" y="466"/>
                    <a:pt x="352" y="440"/>
                  </a:cubicBezTo>
                  <a:cubicBezTo>
                    <a:pt x="352" y="415"/>
                    <a:pt x="362" y="399"/>
                    <a:pt x="383" y="379"/>
                  </a:cubicBezTo>
                  <a:cubicBezTo>
                    <a:pt x="423" y="339"/>
                    <a:pt x="446" y="284"/>
                    <a:pt x="446" y="223"/>
                  </a:cubicBezTo>
                  <a:cubicBezTo>
                    <a:pt x="446" y="100"/>
                    <a:pt x="347" y="0"/>
                    <a:pt x="223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/>
            </a:p>
          </p:txBody>
        </p:sp>
        <p:sp>
          <p:nvSpPr>
            <p:cNvPr id="57" name="Freeform 99"/>
            <p:cNvSpPr>
              <a:spLocks/>
            </p:cNvSpPr>
            <p:nvPr/>
          </p:nvSpPr>
          <p:spPr bwMode="auto">
            <a:xfrm>
              <a:off x="6652002" y="3229670"/>
              <a:ext cx="203371" cy="54007"/>
            </a:xfrm>
            <a:custGeom>
              <a:avLst/>
              <a:gdLst>
                <a:gd name="T0" fmla="*/ 177 w 204"/>
                <a:gd name="T1" fmla="*/ 0 h 54"/>
                <a:gd name="T2" fmla="*/ 26 w 204"/>
                <a:gd name="T3" fmla="*/ 0 h 54"/>
                <a:gd name="T4" fmla="*/ 0 w 204"/>
                <a:gd name="T5" fmla="*/ 27 h 54"/>
                <a:gd name="T6" fmla="*/ 26 w 204"/>
                <a:gd name="T7" fmla="*/ 54 h 54"/>
                <a:gd name="T8" fmla="*/ 177 w 204"/>
                <a:gd name="T9" fmla="*/ 54 h 54"/>
                <a:gd name="T10" fmla="*/ 204 w 204"/>
                <a:gd name="T11" fmla="*/ 27 h 54"/>
                <a:gd name="T12" fmla="*/ 177 w 204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4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2"/>
                    <a:pt x="12" y="54"/>
                    <a:pt x="26" y="54"/>
                  </a:cubicBezTo>
                  <a:cubicBezTo>
                    <a:pt x="177" y="54"/>
                    <a:pt x="177" y="54"/>
                    <a:pt x="177" y="54"/>
                  </a:cubicBezTo>
                  <a:cubicBezTo>
                    <a:pt x="192" y="54"/>
                    <a:pt x="204" y="42"/>
                    <a:pt x="204" y="27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/>
            </a:p>
          </p:txBody>
        </p:sp>
      </p:grpSp>
      <p:grpSp>
        <p:nvGrpSpPr>
          <p:cNvPr id="4" name="Group 17"/>
          <p:cNvGrpSpPr>
            <a:grpSpLocks noChangeAspect="1"/>
          </p:cNvGrpSpPr>
          <p:nvPr/>
        </p:nvGrpSpPr>
        <p:grpSpPr bwMode="auto">
          <a:xfrm>
            <a:off x="11128994" y="5184610"/>
            <a:ext cx="573385" cy="585908"/>
            <a:chOff x="3263" y="1117"/>
            <a:chExt cx="229" cy="234"/>
          </a:xfrm>
        </p:grpSpPr>
        <p:sp>
          <p:nvSpPr>
            <p:cNvPr id="66" name="Freeform 18"/>
            <p:cNvSpPr>
              <a:spLocks/>
            </p:cNvSpPr>
            <p:nvPr/>
          </p:nvSpPr>
          <p:spPr bwMode="auto">
            <a:xfrm>
              <a:off x="3263" y="1202"/>
              <a:ext cx="133" cy="46"/>
            </a:xfrm>
            <a:custGeom>
              <a:avLst/>
              <a:gdLst>
                <a:gd name="T0" fmla="*/ 1088 w 1088"/>
                <a:gd name="T1" fmla="*/ 184 h 368"/>
                <a:gd name="T2" fmla="*/ 1088 w 1088"/>
                <a:gd name="T3" fmla="*/ 184 h 368"/>
                <a:gd name="T4" fmla="*/ 544 w 1088"/>
                <a:gd name="T5" fmla="*/ 368 h 368"/>
                <a:gd name="T6" fmla="*/ 0 w 1088"/>
                <a:gd name="T7" fmla="*/ 184 h 368"/>
                <a:gd name="T8" fmla="*/ 544 w 1088"/>
                <a:gd name="T9" fmla="*/ 0 h 368"/>
                <a:gd name="T10" fmla="*/ 1088 w 1088"/>
                <a:gd name="T11" fmla="*/ 184 h 368"/>
                <a:gd name="T12" fmla="*/ 1088 w 1088"/>
                <a:gd name="T13" fmla="*/ 184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8" h="368">
                  <a:moveTo>
                    <a:pt x="1088" y="184"/>
                  </a:moveTo>
                  <a:lnTo>
                    <a:pt x="1088" y="184"/>
                  </a:lnTo>
                  <a:cubicBezTo>
                    <a:pt x="1088" y="286"/>
                    <a:pt x="844" y="368"/>
                    <a:pt x="544" y="368"/>
                  </a:cubicBezTo>
                  <a:cubicBezTo>
                    <a:pt x="243" y="368"/>
                    <a:pt x="0" y="286"/>
                    <a:pt x="0" y="184"/>
                  </a:cubicBezTo>
                  <a:cubicBezTo>
                    <a:pt x="0" y="83"/>
                    <a:pt x="243" y="0"/>
                    <a:pt x="544" y="0"/>
                  </a:cubicBezTo>
                  <a:cubicBezTo>
                    <a:pt x="844" y="0"/>
                    <a:pt x="1088" y="83"/>
                    <a:pt x="1088" y="184"/>
                  </a:cubicBezTo>
                  <a:lnTo>
                    <a:pt x="1088" y="18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67" name="Freeform 19"/>
            <p:cNvSpPr>
              <a:spLocks/>
            </p:cNvSpPr>
            <p:nvPr/>
          </p:nvSpPr>
          <p:spPr bwMode="auto">
            <a:xfrm>
              <a:off x="3263" y="1225"/>
              <a:ext cx="133" cy="126"/>
            </a:xfrm>
            <a:custGeom>
              <a:avLst/>
              <a:gdLst>
                <a:gd name="T0" fmla="*/ 1088 w 1088"/>
                <a:gd name="T1" fmla="*/ 0 h 1020"/>
                <a:gd name="T2" fmla="*/ 1088 w 1088"/>
                <a:gd name="T3" fmla="*/ 0 h 1020"/>
                <a:gd name="T4" fmla="*/ 1088 w 1088"/>
                <a:gd name="T5" fmla="*/ 836 h 1020"/>
                <a:gd name="T6" fmla="*/ 544 w 1088"/>
                <a:gd name="T7" fmla="*/ 1020 h 1020"/>
                <a:gd name="T8" fmla="*/ 0 w 1088"/>
                <a:gd name="T9" fmla="*/ 836 h 1020"/>
                <a:gd name="T10" fmla="*/ 0 w 1088"/>
                <a:gd name="T11" fmla="*/ 0 h 1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8" h="1020">
                  <a:moveTo>
                    <a:pt x="1088" y="0"/>
                  </a:moveTo>
                  <a:lnTo>
                    <a:pt x="1088" y="0"/>
                  </a:lnTo>
                  <a:lnTo>
                    <a:pt x="1088" y="836"/>
                  </a:lnTo>
                  <a:cubicBezTo>
                    <a:pt x="1088" y="938"/>
                    <a:pt x="844" y="1020"/>
                    <a:pt x="544" y="1020"/>
                  </a:cubicBezTo>
                  <a:cubicBezTo>
                    <a:pt x="243" y="1020"/>
                    <a:pt x="0" y="938"/>
                    <a:pt x="0" y="836"/>
                  </a:cubicBez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68" name="Freeform 20"/>
            <p:cNvSpPr>
              <a:spLocks/>
            </p:cNvSpPr>
            <p:nvPr/>
          </p:nvSpPr>
          <p:spPr bwMode="auto">
            <a:xfrm>
              <a:off x="3263" y="1295"/>
              <a:ext cx="133" cy="23"/>
            </a:xfrm>
            <a:custGeom>
              <a:avLst/>
              <a:gdLst>
                <a:gd name="T0" fmla="*/ 1088 w 1088"/>
                <a:gd name="T1" fmla="*/ 0 h 184"/>
                <a:gd name="T2" fmla="*/ 1088 w 1088"/>
                <a:gd name="T3" fmla="*/ 0 h 184"/>
                <a:gd name="T4" fmla="*/ 544 w 1088"/>
                <a:gd name="T5" fmla="*/ 184 h 184"/>
                <a:gd name="T6" fmla="*/ 0 w 1088"/>
                <a:gd name="T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8" h="184">
                  <a:moveTo>
                    <a:pt x="1088" y="0"/>
                  </a:moveTo>
                  <a:lnTo>
                    <a:pt x="1088" y="0"/>
                  </a:lnTo>
                  <a:cubicBezTo>
                    <a:pt x="1088" y="102"/>
                    <a:pt x="844" y="184"/>
                    <a:pt x="544" y="184"/>
                  </a:cubicBezTo>
                  <a:cubicBezTo>
                    <a:pt x="243" y="184"/>
                    <a:pt x="0" y="10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69" name="Freeform 21"/>
            <p:cNvSpPr>
              <a:spLocks/>
            </p:cNvSpPr>
            <p:nvPr/>
          </p:nvSpPr>
          <p:spPr bwMode="auto">
            <a:xfrm>
              <a:off x="3263" y="1261"/>
              <a:ext cx="133" cy="23"/>
            </a:xfrm>
            <a:custGeom>
              <a:avLst/>
              <a:gdLst>
                <a:gd name="T0" fmla="*/ 1088 w 1088"/>
                <a:gd name="T1" fmla="*/ 0 h 184"/>
                <a:gd name="T2" fmla="*/ 1088 w 1088"/>
                <a:gd name="T3" fmla="*/ 0 h 184"/>
                <a:gd name="T4" fmla="*/ 544 w 1088"/>
                <a:gd name="T5" fmla="*/ 184 h 184"/>
                <a:gd name="T6" fmla="*/ 0 w 1088"/>
                <a:gd name="T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8" h="184">
                  <a:moveTo>
                    <a:pt x="1088" y="0"/>
                  </a:moveTo>
                  <a:lnTo>
                    <a:pt x="1088" y="0"/>
                  </a:lnTo>
                  <a:cubicBezTo>
                    <a:pt x="1088" y="102"/>
                    <a:pt x="844" y="184"/>
                    <a:pt x="544" y="184"/>
                  </a:cubicBezTo>
                  <a:cubicBezTo>
                    <a:pt x="243" y="184"/>
                    <a:pt x="0" y="10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70" name="Freeform 22"/>
            <p:cNvSpPr>
              <a:spLocks/>
            </p:cNvSpPr>
            <p:nvPr/>
          </p:nvSpPr>
          <p:spPr bwMode="auto">
            <a:xfrm>
              <a:off x="3359" y="1117"/>
              <a:ext cx="133" cy="46"/>
            </a:xfrm>
            <a:custGeom>
              <a:avLst/>
              <a:gdLst>
                <a:gd name="T0" fmla="*/ 1088 w 1088"/>
                <a:gd name="T1" fmla="*/ 184 h 368"/>
                <a:gd name="T2" fmla="*/ 1088 w 1088"/>
                <a:gd name="T3" fmla="*/ 184 h 368"/>
                <a:gd name="T4" fmla="*/ 544 w 1088"/>
                <a:gd name="T5" fmla="*/ 368 h 368"/>
                <a:gd name="T6" fmla="*/ 0 w 1088"/>
                <a:gd name="T7" fmla="*/ 184 h 368"/>
                <a:gd name="T8" fmla="*/ 544 w 1088"/>
                <a:gd name="T9" fmla="*/ 0 h 368"/>
                <a:gd name="T10" fmla="*/ 1088 w 1088"/>
                <a:gd name="T11" fmla="*/ 184 h 368"/>
                <a:gd name="T12" fmla="*/ 1088 w 1088"/>
                <a:gd name="T13" fmla="*/ 184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8" h="368">
                  <a:moveTo>
                    <a:pt x="1088" y="184"/>
                  </a:moveTo>
                  <a:lnTo>
                    <a:pt x="1088" y="184"/>
                  </a:lnTo>
                  <a:cubicBezTo>
                    <a:pt x="1088" y="285"/>
                    <a:pt x="845" y="368"/>
                    <a:pt x="544" y="368"/>
                  </a:cubicBezTo>
                  <a:cubicBezTo>
                    <a:pt x="244" y="368"/>
                    <a:pt x="0" y="285"/>
                    <a:pt x="0" y="184"/>
                  </a:cubicBezTo>
                  <a:cubicBezTo>
                    <a:pt x="0" y="82"/>
                    <a:pt x="244" y="0"/>
                    <a:pt x="544" y="0"/>
                  </a:cubicBezTo>
                  <a:cubicBezTo>
                    <a:pt x="845" y="0"/>
                    <a:pt x="1088" y="82"/>
                    <a:pt x="1088" y="184"/>
                  </a:cubicBezTo>
                  <a:lnTo>
                    <a:pt x="1088" y="18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71" name="Freeform 23"/>
            <p:cNvSpPr>
              <a:spLocks/>
            </p:cNvSpPr>
            <p:nvPr/>
          </p:nvSpPr>
          <p:spPr bwMode="auto">
            <a:xfrm>
              <a:off x="3359" y="1140"/>
              <a:ext cx="0" cy="64"/>
            </a:xfrm>
            <a:custGeom>
              <a:avLst/>
              <a:gdLst>
                <a:gd name="T0" fmla="*/ 519 h 519"/>
                <a:gd name="T1" fmla="*/ 519 h 519"/>
                <a:gd name="T2" fmla="*/ 0 h 51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19">
                  <a:moveTo>
                    <a:pt x="0" y="519"/>
                  </a:moveTo>
                  <a:lnTo>
                    <a:pt x="0" y="519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72" name="Freeform 24"/>
            <p:cNvSpPr>
              <a:spLocks/>
            </p:cNvSpPr>
            <p:nvPr/>
          </p:nvSpPr>
          <p:spPr bwMode="auto">
            <a:xfrm>
              <a:off x="3396" y="1140"/>
              <a:ext cx="96" cy="166"/>
            </a:xfrm>
            <a:custGeom>
              <a:avLst/>
              <a:gdLst>
                <a:gd name="T0" fmla="*/ 780 w 780"/>
                <a:gd name="T1" fmla="*/ 0 h 1340"/>
                <a:gd name="T2" fmla="*/ 780 w 780"/>
                <a:gd name="T3" fmla="*/ 0 h 1340"/>
                <a:gd name="T4" fmla="*/ 780 w 780"/>
                <a:gd name="T5" fmla="*/ 1156 h 1340"/>
                <a:gd name="T6" fmla="*/ 236 w 780"/>
                <a:gd name="T7" fmla="*/ 1340 h 1340"/>
                <a:gd name="T8" fmla="*/ 0 w 780"/>
                <a:gd name="T9" fmla="*/ 1322 h 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0" h="1340">
                  <a:moveTo>
                    <a:pt x="780" y="0"/>
                  </a:moveTo>
                  <a:lnTo>
                    <a:pt x="780" y="0"/>
                  </a:lnTo>
                  <a:lnTo>
                    <a:pt x="780" y="1156"/>
                  </a:lnTo>
                  <a:cubicBezTo>
                    <a:pt x="780" y="1258"/>
                    <a:pt x="537" y="1340"/>
                    <a:pt x="236" y="1340"/>
                  </a:cubicBezTo>
                  <a:cubicBezTo>
                    <a:pt x="152" y="1340"/>
                    <a:pt x="71" y="1334"/>
                    <a:pt x="0" y="132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73" name="Freeform 25"/>
            <p:cNvSpPr>
              <a:spLocks/>
            </p:cNvSpPr>
            <p:nvPr/>
          </p:nvSpPr>
          <p:spPr bwMode="auto">
            <a:xfrm>
              <a:off x="3396" y="1250"/>
              <a:ext cx="96" cy="22"/>
            </a:xfrm>
            <a:custGeom>
              <a:avLst/>
              <a:gdLst>
                <a:gd name="T0" fmla="*/ 780 w 780"/>
                <a:gd name="T1" fmla="*/ 0 h 184"/>
                <a:gd name="T2" fmla="*/ 780 w 780"/>
                <a:gd name="T3" fmla="*/ 0 h 184"/>
                <a:gd name="T4" fmla="*/ 236 w 780"/>
                <a:gd name="T5" fmla="*/ 184 h 184"/>
                <a:gd name="T6" fmla="*/ 0 w 780"/>
                <a:gd name="T7" fmla="*/ 16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0" h="184">
                  <a:moveTo>
                    <a:pt x="780" y="0"/>
                  </a:moveTo>
                  <a:lnTo>
                    <a:pt x="780" y="0"/>
                  </a:lnTo>
                  <a:cubicBezTo>
                    <a:pt x="780" y="102"/>
                    <a:pt x="537" y="184"/>
                    <a:pt x="236" y="184"/>
                  </a:cubicBezTo>
                  <a:cubicBezTo>
                    <a:pt x="152" y="184"/>
                    <a:pt x="71" y="178"/>
                    <a:pt x="0" y="166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74" name="Freeform 26"/>
            <p:cNvSpPr>
              <a:spLocks/>
            </p:cNvSpPr>
            <p:nvPr/>
          </p:nvSpPr>
          <p:spPr bwMode="auto">
            <a:xfrm>
              <a:off x="3396" y="1214"/>
              <a:ext cx="96" cy="23"/>
            </a:xfrm>
            <a:custGeom>
              <a:avLst/>
              <a:gdLst>
                <a:gd name="T0" fmla="*/ 780 w 780"/>
                <a:gd name="T1" fmla="*/ 0 h 184"/>
                <a:gd name="T2" fmla="*/ 780 w 780"/>
                <a:gd name="T3" fmla="*/ 0 h 184"/>
                <a:gd name="T4" fmla="*/ 236 w 780"/>
                <a:gd name="T5" fmla="*/ 184 h 184"/>
                <a:gd name="T6" fmla="*/ 0 w 780"/>
                <a:gd name="T7" fmla="*/ 16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0" h="184">
                  <a:moveTo>
                    <a:pt x="780" y="0"/>
                  </a:moveTo>
                  <a:lnTo>
                    <a:pt x="780" y="0"/>
                  </a:lnTo>
                  <a:cubicBezTo>
                    <a:pt x="780" y="102"/>
                    <a:pt x="537" y="184"/>
                    <a:pt x="236" y="184"/>
                  </a:cubicBezTo>
                  <a:cubicBezTo>
                    <a:pt x="152" y="184"/>
                    <a:pt x="71" y="178"/>
                    <a:pt x="0" y="166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75" name="Freeform 27"/>
            <p:cNvSpPr>
              <a:spLocks/>
            </p:cNvSpPr>
            <p:nvPr/>
          </p:nvSpPr>
          <p:spPr bwMode="auto">
            <a:xfrm>
              <a:off x="3359" y="1179"/>
              <a:ext cx="133" cy="23"/>
            </a:xfrm>
            <a:custGeom>
              <a:avLst/>
              <a:gdLst>
                <a:gd name="T0" fmla="*/ 1088 w 1088"/>
                <a:gd name="T1" fmla="*/ 0 h 184"/>
                <a:gd name="T2" fmla="*/ 1088 w 1088"/>
                <a:gd name="T3" fmla="*/ 0 h 184"/>
                <a:gd name="T4" fmla="*/ 544 w 1088"/>
                <a:gd name="T5" fmla="*/ 184 h 184"/>
                <a:gd name="T6" fmla="*/ 0 w 1088"/>
                <a:gd name="T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8" h="184">
                  <a:moveTo>
                    <a:pt x="1088" y="0"/>
                  </a:moveTo>
                  <a:lnTo>
                    <a:pt x="1088" y="0"/>
                  </a:lnTo>
                  <a:cubicBezTo>
                    <a:pt x="1088" y="102"/>
                    <a:pt x="845" y="184"/>
                    <a:pt x="544" y="184"/>
                  </a:cubicBezTo>
                  <a:cubicBezTo>
                    <a:pt x="244" y="184"/>
                    <a:pt x="0" y="10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9" name="Group 30"/>
          <p:cNvGrpSpPr>
            <a:grpSpLocks noChangeAspect="1"/>
          </p:cNvGrpSpPr>
          <p:nvPr/>
        </p:nvGrpSpPr>
        <p:grpSpPr bwMode="auto">
          <a:xfrm>
            <a:off x="2808567" y="2443686"/>
            <a:ext cx="480975" cy="534415"/>
            <a:chOff x="3714" y="830"/>
            <a:chExt cx="198" cy="220"/>
          </a:xfrm>
        </p:grpSpPr>
        <p:sp>
          <p:nvSpPr>
            <p:cNvPr id="77" name="Freeform 31"/>
            <p:cNvSpPr>
              <a:spLocks/>
            </p:cNvSpPr>
            <p:nvPr/>
          </p:nvSpPr>
          <p:spPr bwMode="auto">
            <a:xfrm>
              <a:off x="3785" y="959"/>
              <a:ext cx="57" cy="91"/>
            </a:xfrm>
            <a:custGeom>
              <a:avLst/>
              <a:gdLst>
                <a:gd name="T0" fmla="*/ 0 w 536"/>
                <a:gd name="T1" fmla="*/ 864 h 864"/>
                <a:gd name="T2" fmla="*/ 0 w 536"/>
                <a:gd name="T3" fmla="*/ 864 h 864"/>
                <a:gd name="T4" fmla="*/ 536 w 536"/>
                <a:gd name="T5" fmla="*/ 864 h 864"/>
                <a:gd name="T6" fmla="*/ 536 w 536"/>
                <a:gd name="T7" fmla="*/ 0 h 864"/>
                <a:gd name="T8" fmla="*/ 0 w 536"/>
                <a:gd name="T9" fmla="*/ 0 h 864"/>
                <a:gd name="T10" fmla="*/ 0 w 536"/>
                <a:gd name="T11" fmla="*/ 864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6" h="864">
                  <a:moveTo>
                    <a:pt x="0" y="864"/>
                  </a:moveTo>
                  <a:lnTo>
                    <a:pt x="0" y="864"/>
                  </a:lnTo>
                  <a:lnTo>
                    <a:pt x="536" y="864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86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78" name="Freeform 32"/>
            <p:cNvSpPr>
              <a:spLocks/>
            </p:cNvSpPr>
            <p:nvPr/>
          </p:nvSpPr>
          <p:spPr bwMode="auto">
            <a:xfrm>
              <a:off x="3715" y="1005"/>
              <a:ext cx="57" cy="45"/>
            </a:xfrm>
            <a:custGeom>
              <a:avLst/>
              <a:gdLst>
                <a:gd name="T0" fmla="*/ 0 w 536"/>
                <a:gd name="T1" fmla="*/ 432 h 432"/>
                <a:gd name="T2" fmla="*/ 0 w 536"/>
                <a:gd name="T3" fmla="*/ 432 h 432"/>
                <a:gd name="T4" fmla="*/ 536 w 536"/>
                <a:gd name="T5" fmla="*/ 432 h 432"/>
                <a:gd name="T6" fmla="*/ 536 w 536"/>
                <a:gd name="T7" fmla="*/ 0 h 432"/>
                <a:gd name="T8" fmla="*/ 0 w 536"/>
                <a:gd name="T9" fmla="*/ 0 h 432"/>
                <a:gd name="T10" fmla="*/ 0 w 536"/>
                <a:gd name="T11" fmla="*/ 43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6" h="432">
                  <a:moveTo>
                    <a:pt x="0" y="432"/>
                  </a:moveTo>
                  <a:lnTo>
                    <a:pt x="0" y="432"/>
                  </a:lnTo>
                  <a:lnTo>
                    <a:pt x="536" y="432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43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79" name="Freeform 33"/>
            <p:cNvSpPr>
              <a:spLocks/>
            </p:cNvSpPr>
            <p:nvPr/>
          </p:nvSpPr>
          <p:spPr bwMode="auto">
            <a:xfrm>
              <a:off x="3714" y="830"/>
              <a:ext cx="145" cy="143"/>
            </a:xfrm>
            <a:custGeom>
              <a:avLst/>
              <a:gdLst>
                <a:gd name="T0" fmla="*/ 1368 w 1368"/>
                <a:gd name="T1" fmla="*/ 0 h 1353"/>
                <a:gd name="T2" fmla="*/ 1368 w 1368"/>
                <a:gd name="T3" fmla="*/ 0 h 1353"/>
                <a:gd name="T4" fmla="*/ 851 w 1368"/>
                <a:gd name="T5" fmla="*/ 0 h 1353"/>
                <a:gd name="T6" fmla="*/ 982 w 1368"/>
                <a:gd name="T7" fmla="*/ 133 h 1353"/>
                <a:gd name="T8" fmla="*/ 12 w 1368"/>
                <a:gd name="T9" fmla="*/ 1286 h 1353"/>
                <a:gd name="T10" fmla="*/ 11 w 1368"/>
                <a:gd name="T11" fmla="*/ 1335 h 1353"/>
                <a:gd name="T12" fmla="*/ 65 w 1368"/>
                <a:gd name="T13" fmla="*/ 1340 h 1353"/>
                <a:gd name="T14" fmla="*/ 1236 w 1368"/>
                <a:gd name="T15" fmla="*/ 389 h 1353"/>
                <a:gd name="T16" fmla="*/ 1368 w 1368"/>
                <a:gd name="T17" fmla="*/ 521 h 1353"/>
                <a:gd name="T18" fmla="*/ 1368 w 1368"/>
                <a:gd name="T19" fmla="*/ 0 h 1353"/>
                <a:gd name="T20" fmla="*/ 1368 w 1368"/>
                <a:gd name="T21" fmla="*/ 0 h 1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68" h="1353">
                  <a:moveTo>
                    <a:pt x="1368" y="0"/>
                  </a:moveTo>
                  <a:lnTo>
                    <a:pt x="1368" y="0"/>
                  </a:lnTo>
                  <a:lnTo>
                    <a:pt x="851" y="0"/>
                  </a:lnTo>
                  <a:lnTo>
                    <a:pt x="982" y="133"/>
                  </a:lnTo>
                  <a:lnTo>
                    <a:pt x="12" y="1286"/>
                  </a:lnTo>
                  <a:cubicBezTo>
                    <a:pt x="0" y="1300"/>
                    <a:pt x="0" y="1320"/>
                    <a:pt x="11" y="1335"/>
                  </a:cubicBezTo>
                  <a:cubicBezTo>
                    <a:pt x="25" y="1351"/>
                    <a:pt x="48" y="1353"/>
                    <a:pt x="65" y="1340"/>
                  </a:cubicBezTo>
                  <a:lnTo>
                    <a:pt x="1236" y="389"/>
                  </a:lnTo>
                  <a:lnTo>
                    <a:pt x="1368" y="521"/>
                  </a:lnTo>
                  <a:lnTo>
                    <a:pt x="1368" y="0"/>
                  </a:lnTo>
                  <a:lnTo>
                    <a:pt x="1368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0" name="Freeform 34"/>
            <p:cNvSpPr>
              <a:spLocks/>
            </p:cNvSpPr>
            <p:nvPr/>
          </p:nvSpPr>
          <p:spPr bwMode="auto">
            <a:xfrm>
              <a:off x="3855" y="914"/>
              <a:ext cx="57" cy="136"/>
            </a:xfrm>
            <a:custGeom>
              <a:avLst/>
              <a:gdLst>
                <a:gd name="T0" fmla="*/ 0 w 536"/>
                <a:gd name="T1" fmla="*/ 1290 h 1290"/>
                <a:gd name="T2" fmla="*/ 0 w 536"/>
                <a:gd name="T3" fmla="*/ 1290 h 1290"/>
                <a:gd name="T4" fmla="*/ 536 w 536"/>
                <a:gd name="T5" fmla="*/ 1290 h 1290"/>
                <a:gd name="T6" fmla="*/ 536 w 536"/>
                <a:gd name="T7" fmla="*/ 0 h 1290"/>
                <a:gd name="T8" fmla="*/ 0 w 536"/>
                <a:gd name="T9" fmla="*/ 0 h 1290"/>
                <a:gd name="T10" fmla="*/ 0 w 536"/>
                <a:gd name="T11" fmla="*/ 129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6" h="1290">
                  <a:moveTo>
                    <a:pt x="0" y="1290"/>
                  </a:moveTo>
                  <a:lnTo>
                    <a:pt x="0" y="1290"/>
                  </a:lnTo>
                  <a:lnTo>
                    <a:pt x="536" y="1290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129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10" name="Group 80"/>
          <p:cNvGrpSpPr/>
          <p:nvPr/>
        </p:nvGrpSpPr>
        <p:grpSpPr>
          <a:xfrm>
            <a:off x="2637009" y="3439174"/>
            <a:ext cx="824088" cy="468009"/>
            <a:chOff x="8048185" y="1753515"/>
            <a:chExt cx="1162873" cy="660413"/>
          </a:xfrm>
        </p:grpSpPr>
        <p:sp>
          <p:nvSpPr>
            <p:cNvPr id="82" name="Freeform 205"/>
            <p:cNvSpPr>
              <a:spLocks/>
            </p:cNvSpPr>
            <p:nvPr/>
          </p:nvSpPr>
          <p:spPr bwMode="auto">
            <a:xfrm>
              <a:off x="9003704" y="1753515"/>
              <a:ext cx="207354" cy="224255"/>
            </a:xfrm>
            <a:custGeom>
              <a:avLst/>
              <a:gdLst>
                <a:gd name="T0" fmla="*/ 319 w 319"/>
                <a:gd name="T1" fmla="*/ 345 h 345"/>
                <a:gd name="T2" fmla="*/ 269 w 319"/>
                <a:gd name="T3" fmla="*/ 0 h 345"/>
                <a:gd name="T4" fmla="*/ 0 w 319"/>
                <a:gd name="T5" fmla="*/ 201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9" h="345">
                  <a:moveTo>
                    <a:pt x="319" y="345"/>
                  </a:moveTo>
                  <a:lnTo>
                    <a:pt x="269" y="0"/>
                  </a:lnTo>
                  <a:lnTo>
                    <a:pt x="0" y="201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3" name="Line 207"/>
            <p:cNvSpPr>
              <a:spLocks noChangeShapeType="1"/>
            </p:cNvSpPr>
            <p:nvPr/>
          </p:nvSpPr>
          <p:spPr bwMode="auto">
            <a:xfrm flipH="1">
              <a:off x="8048185" y="2120772"/>
              <a:ext cx="169003" cy="219704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4" name="Line 208"/>
            <p:cNvSpPr>
              <a:spLocks noChangeShapeType="1"/>
            </p:cNvSpPr>
            <p:nvPr/>
          </p:nvSpPr>
          <p:spPr bwMode="auto">
            <a:xfrm flipH="1" flipV="1">
              <a:off x="8315340" y="2119472"/>
              <a:ext cx="150803" cy="165754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5" name="Line 209"/>
            <p:cNvSpPr>
              <a:spLocks noChangeShapeType="1"/>
            </p:cNvSpPr>
            <p:nvPr/>
          </p:nvSpPr>
          <p:spPr bwMode="auto">
            <a:xfrm flipH="1">
              <a:off x="8548695" y="2057721"/>
              <a:ext cx="104652" cy="216455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6" name="Line 210"/>
            <p:cNvSpPr>
              <a:spLocks noChangeShapeType="1"/>
            </p:cNvSpPr>
            <p:nvPr/>
          </p:nvSpPr>
          <p:spPr bwMode="auto">
            <a:xfrm flipH="1" flipV="1">
              <a:off x="8763849" y="2019370"/>
              <a:ext cx="169003" cy="96852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7" name="Line 211"/>
            <p:cNvSpPr>
              <a:spLocks noChangeShapeType="1"/>
            </p:cNvSpPr>
            <p:nvPr/>
          </p:nvSpPr>
          <p:spPr bwMode="auto">
            <a:xfrm flipH="1">
              <a:off x="9038805" y="1753515"/>
              <a:ext cx="139753" cy="325657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8" name="Oval 212"/>
            <p:cNvSpPr>
              <a:spLocks noChangeArrowheads="1"/>
            </p:cNvSpPr>
            <p:nvPr/>
          </p:nvSpPr>
          <p:spPr bwMode="auto">
            <a:xfrm>
              <a:off x="8927003" y="2070071"/>
              <a:ext cx="146903" cy="147553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9" name="Oval 213"/>
            <p:cNvSpPr>
              <a:spLocks noChangeArrowheads="1"/>
            </p:cNvSpPr>
            <p:nvPr/>
          </p:nvSpPr>
          <p:spPr bwMode="auto">
            <a:xfrm>
              <a:off x="8619547" y="1922518"/>
              <a:ext cx="147553" cy="147553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0" name="Oval 214"/>
            <p:cNvSpPr>
              <a:spLocks noChangeArrowheads="1"/>
            </p:cNvSpPr>
            <p:nvPr/>
          </p:nvSpPr>
          <p:spPr bwMode="auto">
            <a:xfrm>
              <a:off x="8443393" y="2266375"/>
              <a:ext cx="146903" cy="147553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1" name="Oval 215"/>
            <p:cNvSpPr>
              <a:spLocks noChangeArrowheads="1"/>
            </p:cNvSpPr>
            <p:nvPr/>
          </p:nvSpPr>
          <p:spPr bwMode="auto">
            <a:xfrm>
              <a:off x="8191188" y="1990119"/>
              <a:ext cx="147553" cy="147553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92" name="Freeform 21"/>
          <p:cNvSpPr>
            <a:spLocks noEditPoints="1"/>
          </p:cNvSpPr>
          <p:nvPr/>
        </p:nvSpPr>
        <p:spPr bwMode="auto">
          <a:xfrm>
            <a:off x="2832572" y="4414208"/>
            <a:ext cx="432963" cy="432211"/>
          </a:xfrm>
          <a:custGeom>
            <a:avLst/>
            <a:gdLst>
              <a:gd name="T0" fmla="*/ 350 w 800"/>
              <a:gd name="T1" fmla="*/ 639 h 798"/>
              <a:gd name="T2" fmla="*/ 270 w 800"/>
              <a:gd name="T3" fmla="*/ 719 h 798"/>
              <a:gd name="T4" fmla="*/ 350 w 800"/>
              <a:gd name="T5" fmla="*/ 798 h 798"/>
              <a:gd name="T6" fmla="*/ 430 w 800"/>
              <a:gd name="T7" fmla="*/ 719 h 798"/>
              <a:gd name="T8" fmla="*/ 350 w 800"/>
              <a:gd name="T9" fmla="*/ 639 h 798"/>
              <a:gd name="T10" fmla="*/ 350 w 800"/>
              <a:gd name="T11" fmla="*/ 763 h 798"/>
              <a:gd name="T12" fmla="*/ 306 w 800"/>
              <a:gd name="T13" fmla="*/ 719 h 798"/>
              <a:gd name="T14" fmla="*/ 350 w 800"/>
              <a:gd name="T15" fmla="*/ 674 h 798"/>
              <a:gd name="T16" fmla="*/ 394 w 800"/>
              <a:gd name="T17" fmla="*/ 719 h 798"/>
              <a:gd name="T18" fmla="*/ 350 w 800"/>
              <a:gd name="T19" fmla="*/ 763 h 798"/>
              <a:gd name="T20" fmla="*/ 600 w 800"/>
              <a:gd name="T21" fmla="*/ 639 h 798"/>
              <a:gd name="T22" fmla="*/ 520 w 800"/>
              <a:gd name="T23" fmla="*/ 719 h 798"/>
              <a:gd name="T24" fmla="*/ 600 w 800"/>
              <a:gd name="T25" fmla="*/ 798 h 798"/>
              <a:gd name="T26" fmla="*/ 680 w 800"/>
              <a:gd name="T27" fmla="*/ 719 h 798"/>
              <a:gd name="T28" fmla="*/ 600 w 800"/>
              <a:gd name="T29" fmla="*/ 639 h 798"/>
              <a:gd name="T30" fmla="*/ 600 w 800"/>
              <a:gd name="T31" fmla="*/ 763 h 798"/>
              <a:gd name="T32" fmla="*/ 556 w 800"/>
              <a:gd name="T33" fmla="*/ 719 h 798"/>
              <a:gd name="T34" fmla="*/ 600 w 800"/>
              <a:gd name="T35" fmla="*/ 674 h 798"/>
              <a:gd name="T36" fmla="*/ 645 w 800"/>
              <a:gd name="T37" fmla="*/ 719 h 798"/>
              <a:gd name="T38" fmla="*/ 600 w 800"/>
              <a:gd name="T39" fmla="*/ 763 h 798"/>
              <a:gd name="T40" fmla="*/ 796 w 800"/>
              <a:gd name="T41" fmla="*/ 202 h 798"/>
              <a:gd name="T42" fmla="*/ 782 w 800"/>
              <a:gd name="T43" fmla="*/ 195 h 798"/>
              <a:gd name="T44" fmla="*/ 182 w 800"/>
              <a:gd name="T45" fmla="*/ 195 h 798"/>
              <a:gd name="T46" fmla="*/ 132 w 800"/>
              <a:gd name="T47" fmla="*/ 13 h 798"/>
              <a:gd name="T48" fmla="*/ 132 w 800"/>
              <a:gd name="T49" fmla="*/ 12 h 798"/>
              <a:gd name="T50" fmla="*/ 130 w 800"/>
              <a:gd name="T51" fmla="*/ 8 h 798"/>
              <a:gd name="T52" fmla="*/ 128 w 800"/>
              <a:gd name="T53" fmla="*/ 6 h 798"/>
              <a:gd name="T54" fmla="*/ 126 w 800"/>
              <a:gd name="T55" fmla="*/ 3 h 798"/>
              <a:gd name="T56" fmla="*/ 123 w 800"/>
              <a:gd name="T57" fmla="*/ 2 h 798"/>
              <a:gd name="T58" fmla="*/ 120 w 800"/>
              <a:gd name="T59" fmla="*/ 0 h 798"/>
              <a:gd name="T60" fmla="*/ 116 w 800"/>
              <a:gd name="T61" fmla="*/ 0 h 798"/>
              <a:gd name="T62" fmla="*/ 115 w 800"/>
              <a:gd name="T63" fmla="*/ 0 h 798"/>
              <a:gd name="T64" fmla="*/ 17 w 800"/>
              <a:gd name="T65" fmla="*/ 0 h 798"/>
              <a:gd name="T66" fmla="*/ 0 w 800"/>
              <a:gd name="T67" fmla="*/ 17 h 798"/>
              <a:gd name="T68" fmla="*/ 17 w 800"/>
              <a:gd name="T69" fmla="*/ 35 h 798"/>
              <a:gd name="T70" fmla="*/ 102 w 800"/>
              <a:gd name="T71" fmla="*/ 35 h 798"/>
              <a:gd name="T72" fmla="*/ 151 w 800"/>
              <a:gd name="T73" fmla="*/ 217 h 798"/>
              <a:gd name="T74" fmla="*/ 240 w 800"/>
              <a:gd name="T75" fmla="*/ 576 h 798"/>
              <a:gd name="T76" fmla="*/ 257 w 800"/>
              <a:gd name="T77" fmla="*/ 590 h 798"/>
              <a:gd name="T78" fmla="*/ 693 w 800"/>
              <a:gd name="T79" fmla="*/ 590 h 798"/>
              <a:gd name="T80" fmla="*/ 710 w 800"/>
              <a:gd name="T81" fmla="*/ 576 h 798"/>
              <a:gd name="T82" fmla="*/ 799 w 800"/>
              <a:gd name="T83" fmla="*/ 217 h 798"/>
              <a:gd name="T84" fmla="*/ 796 w 800"/>
              <a:gd name="T85" fmla="*/ 202 h 798"/>
              <a:gd name="T86" fmla="*/ 679 w 800"/>
              <a:gd name="T87" fmla="*/ 554 h 798"/>
              <a:gd name="T88" fmla="*/ 271 w 800"/>
              <a:gd name="T89" fmla="*/ 554 h 798"/>
              <a:gd name="T90" fmla="*/ 191 w 800"/>
              <a:gd name="T91" fmla="*/ 230 h 798"/>
              <a:gd name="T92" fmla="*/ 759 w 800"/>
              <a:gd name="T93" fmla="*/ 230 h 798"/>
              <a:gd name="T94" fmla="*/ 679 w 800"/>
              <a:gd name="T95" fmla="*/ 554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00" h="798">
                <a:moveTo>
                  <a:pt x="350" y="639"/>
                </a:moveTo>
                <a:cubicBezTo>
                  <a:pt x="306" y="639"/>
                  <a:pt x="270" y="675"/>
                  <a:pt x="270" y="719"/>
                </a:cubicBezTo>
                <a:cubicBezTo>
                  <a:pt x="270" y="763"/>
                  <a:pt x="306" y="798"/>
                  <a:pt x="350" y="798"/>
                </a:cubicBezTo>
                <a:cubicBezTo>
                  <a:pt x="394" y="798"/>
                  <a:pt x="430" y="763"/>
                  <a:pt x="430" y="719"/>
                </a:cubicBezTo>
                <a:cubicBezTo>
                  <a:pt x="430" y="675"/>
                  <a:pt x="394" y="639"/>
                  <a:pt x="350" y="639"/>
                </a:cubicBezTo>
                <a:close/>
                <a:moveTo>
                  <a:pt x="350" y="763"/>
                </a:moveTo>
                <a:cubicBezTo>
                  <a:pt x="325" y="763"/>
                  <a:pt x="306" y="743"/>
                  <a:pt x="306" y="719"/>
                </a:cubicBezTo>
                <a:cubicBezTo>
                  <a:pt x="306" y="694"/>
                  <a:pt x="325" y="674"/>
                  <a:pt x="350" y="674"/>
                </a:cubicBezTo>
                <a:cubicBezTo>
                  <a:pt x="374" y="674"/>
                  <a:pt x="394" y="694"/>
                  <a:pt x="394" y="719"/>
                </a:cubicBezTo>
                <a:cubicBezTo>
                  <a:pt x="394" y="743"/>
                  <a:pt x="374" y="763"/>
                  <a:pt x="350" y="763"/>
                </a:cubicBezTo>
                <a:close/>
                <a:moveTo>
                  <a:pt x="600" y="639"/>
                </a:moveTo>
                <a:cubicBezTo>
                  <a:pt x="556" y="639"/>
                  <a:pt x="520" y="675"/>
                  <a:pt x="520" y="719"/>
                </a:cubicBezTo>
                <a:cubicBezTo>
                  <a:pt x="520" y="763"/>
                  <a:pt x="556" y="798"/>
                  <a:pt x="600" y="798"/>
                </a:cubicBezTo>
                <a:cubicBezTo>
                  <a:pt x="644" y="798"/>
                  <a:pt x="680" y="763"/>
                  <a:pt x="680" y="719"/>
                </a:cubicBezTo>
                <a:cubicBezTo>
                  <a:pt x="680" y="675"/>
                  <a:pt x="644" y="639"/>
                  <a:pt x="600" y="639"/>
                </a:cubicBezTo>
                <a:close/>
                <a:moveTo>
                  <a:pt x="600" y="763"/>
                </a:moveTo>
                <a:cubicBezTo>
                  <a:pt x="576" y="763"/>
                  <a:pt x="556" y="743"/>
                  <a:pt x="556" y="719"/>
                </a:cubicBezTo>
                <a:cubicBezTo>
                  <a:pt x="556" y="694"/>
                  <a:pt x="576" y="674"/>
                  <a:pt x="600" y="674"/>
                </a:cubicBezTo>
                <a:cubicBezTo>
                  <a:pt x="625" y="674"/>
                  <a:pt x="645" y="694"/>
                  <a:pt x="645" y="719"/>
                </a:cubicBezTo>
                <a:cubicBezTo>
                  <a:pt x="645" y="743"/>
                  <a:pt x="625" y="763"/>
                  <a:pt x="600" y="763"/>
                </a:cubicBezTo>
                <a:close/>
                <a:moveTo>
                  <a:pt x="796" y="202"/>
                </a:moveTo>
                <a:cubicBezTo>
                  <a:pt x="793" y="197"/>
                  <a:pt x="787" y="195"/>
                  <a:pt x="782" y="195"/>
                </a:cubicBezTo>
                <a:cubicBezTo>
                  <a:pt x="182" y="195"/>
                  <a:pt x="182" y="195"/>
                  <a:pt x="182" y="195"/>
                </a:cubicBezTo>
                <a:cubicBezTo>
                  <a:pt x="132" y="13"/>
                  <a:pt x="132" y="13"/>
                  <a:pt x="132" y="13"/>
                </a:cubicBezTo>
                <a:cubicBezTo>
                  <a:pt x="132" y="12"/>
                  <a:pt x="132" y="12"/>
                  <a:pt x="132" y="12"/>
                </a:cubicBezTo>
                <a:cubicBezTo>
                  <a:pt x="131" y="10"/>
                  <a:pt x="131" y="9"/>
                  <a:pt x="130" y="8"/>
                </a:cubicBezTo>
                <a:cubicBezTo>
                  <a:pt x="130" y="7"/>
                  <a:pt x="129" y="6"/>
                  <a:pt x="128" y="6"/>
                </a:cubicBezTo>
                <a:cubicBezTo>
                  <a:pt x="128" y="5"/>
                  <a:pt x="127" y="4"/>
                  <a:pt x="126" y="3"/>
                </a:cubicBezTo>
                <a:cubicBezTo>
                  <a:pt x="125" y="3"/>
                  <a:pt x="124" y="2"/>
                  <a:pt x="123" y="2"/>
                </a:cubicBezTo>
                <a:cubicBezTo>
                  <a:pt x="122" y="1"/>
                  <a:pt x="121" y="1"/>
                  <a:pt x="120" y="0"/>
                </a:cubicBezTo>
                <a:cubicBezTo>
                  <a:pt x="119" y="0"/>
                  <a:pt x="118" y="0"/>
                  <a:pt x="116" y="0"/>
                </a:cubicBezTo>
                <a:cubicBezTo>
                  <a:pt x="116" y="0"/>
                  <a:pt x="116" y="0"/>
                  <a:pt x="1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27"/>
                  <a:pt x="8" y="35"/>
                  <a:pt x="17" y="35"/>
                </a:cubicBezTo>
                <a:cubicBezTo>
                  <a:pt x="102" y="35"/>
                  <a:pt x="102" y="35"/>
                  <a:pt x="102" y="35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240" y="576"/>
                  <a:pt x="240" y="576"/>
                  <a:pt x="240" y="576"/>
                </a:cubicBezTo>
                <a:cubicBezTo>
                  <a:pt x="242" y="584"/>
                  <a:pt x="249" y="590"/>
                  <a:pt x="257" y="590"/>
                </a:cubicBezTo>
                <a:cubicBezTo>
                  <a:pt x="693" y="590"/>
                  <a:pt x="693" y="590"/>
                  <a:pt x="693" y="590"/>
                </a:cubicBezTo>
                <a:cubicBezTo>
                  <a:pt x="701" y="590"/>
                  <a:pt x="708" y="584"/>
                  <a:pt x="710" y="576"/>
                </a:cubicBezTo>
                <a:cubicBezTo>
                  <a:pt x="799" y="217"/>
                  <a:pt x="799" y="217"/>
                  <a:pt x="799" y="217"/>
                </a:cubicBezTo>
                <a:cubicBezTo>
                  <a:pt x="800" y="212"/>
                  <a:pt x="799" y="206"/>
                  <a:pt x="796" y="202"/>
                </a:cubicBezTo>
                <a:close/>
                <a:moveTo>
                  <a:pt x="679" y="554"/>
                </a:moveTo>
                <a:cubicBezTo>
                  <a:pt x="271" y="554"/>
                  <a:pt x="271" y="554"/>
                  <a:pt x="271" y="554"/>
                </a:cubicBezTo>
                <a:cubicBezTo>
                  <a:pt x="191" y="230"/>
                  <a:pt x="191" y="230"/>
                  <a:pt x="191" y="230"/>
                </a:cubicBezTo>
                <a:cubicBezTo>
                  <a:pt x="759" y="230"/>
                  <a:pt x="759" y="230"/>
                  <a:pt x="759" y="230"/>
                </a:cubicBezTo>
                <a:lnTo>
                  <a:pt x="679" y="5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00" name="Rectangle 99"/>
          <p:cNvSpPr/>
          <p:nvPr/>
        </p:nvSpPr>
        <p:spPr>
          <a:xfrm>
            <a:off x="3598999" y="1474850"/>
            <a:ext cx="6473456" cy="510909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600" b="1" dirty="0" smtClean="0"/>
              <a:t>There’s a huge difference between a </a:t>
            </a:r>
            <a:r>
              <a:rPr lang="en-US" sz="1600" b="1" dirty="0" err="1" smtClean="0"/>
              <a:t>bot</a:t>
            </a:r>
            <a:r>
              <a:rPr lang="en-US" sz="1600" b="1" dirty="0" smtClean="0"/>
              <a:t> answering “yes” or “no” questions and a </a:t>
            </a:r>
            <a:r>
              <a:rPr lang="en-US" sz="1600" b="1" dirty="0" err="1" smtClean="0"/>
              <a:t>bot</a:t>
            </a:r>
            <a:r>
              <a:rPr lang="en-US" sz="1600" b="1" dirty="0" smtClean="0"/>
              <a:t> that provides meaningful experiences.</a:t>
            </a:r>
            <a:endParaRPr lang="en-US" sz="1100" b="1" dirty="0">
              <a:solidFill>
                <a:srgbClr val="FFFFFF"/>
              </a:solidFill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3601330" y="2416575"/>
            <a:ext cx="6527408" cy="510909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b="1" dirty="0" smtClean="0"/>
              <a:t>Are you fed up from your teacher??, it may be time to get a little help from some digital friend.</a:t>
            </a:r>
            <a:endParaRPr lang="en-US" sz="1100" dirty="0">
              <a:solidFill>
                <a:srgbClr val="FFFFFF"/>
              </a:solidFill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3601328" y="3372369"/>
            <a:ext cx="6372665" cy="301621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600" b="1" dirty="0" smtClean="0">
                <a:solidFill>
                  <a:srgbClr val="FFFFFF"/>
                </a:solidFill>
              </a:rPr>
              <a:t>It is time to master your courses from your couch</a:t>
            </a:r>
            <a:endParaRPr lang="en-US" sz="1100" b="1" dirty="0">
              <a:solidFill>
                <a:srgbClr val="FFFFFF"/>
              </a:solidFill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3559126" y="4328162"/>
            <a:ext cx="6443003" cy="510909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600" b="1" dirty="0" smtClean="0">
                <a:solidFill>
                  <a:srgbClr val="FFFFFF"/>
                </a:solidFill>
              </a:rPr>
              <a:t>No need for paid training to excel in courses!! Our Chatbot will grant it for free </a:t>
            </a:r>
            <a:endParaRPr lang="en-US" sz="1100" b="1" dirty="0">
              <a:solidFill>
                <a:srgbClr val="FFFFFF"/>
              </a:solidFill>
            </a:endParaRPr>
          </a:p>
        </p:txBody>
      </p:sp>
      <p:sp>
        <p:nvSpPr>
          <p:cNvPr id="81" name="Espace réservé du numéro de diapositive 8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8354376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5" grpId="0" animBg="1"/>
      <p:bldP spid="6" grpId="0" animBg="1"/>
      <p:bldP spid="7" grpId="0" animBg="1"/>
      <p:bldP spid="8" grpId="0" animBg="1"/>
      <p:bldP spid="17" grpId="0" animBg="1"/>
      <p:bldP spid="18" grpId="0" animBg="1"/>
      <p:bldP spid="19" grpId="0" animBg="1"/>
      <p:bldP spid="20" grpId="0" animBg="1"/>
      <p:bldP spid="39" grpId="0" animBg="1"/>
      <p:bldP spid="38" grpId="0" animBg="1"/>
      <p:bldP spid="37" grpId="0" animBg="1"/>
      <p:bldP spid="3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52960" y="388590"/>
            <a:ext cx="37369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dirty="0" err="1" smtClean="0"/>
              <a:t>Advertising</a:t>
            </a:r>
            <a:r>
              <a:rPr lang="fr-FR" sz="2800" dirty="0" smtClean="0"/>
              <a:t> </a:t>
            </a:r>
            <a:r>
              <a:rPr lang="fr-FR" sz="2800" dirty="0" err="1" smtClean="0"/>
              <a:t>material</a:t>
            </a:r>
            <a:r>
              <a:rPr lang="fr-FR" sz="2800" dirty="0" smtClean="0"/>
              <a:t> </a:t>
            </a:r>
            <a:endParaRPr lang="fr-FR" sz="280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21</a:t>
            </a:fld>
            <a:endParaRPr lang="fr-FR"/>
          </a:p>
        </p:txBody>
      </p:sp>
      <p:pic>
        <p:nvPicPr>
          <p:cNvPr id="4098" name="Picture 2" descr="Aucune description disponible.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153550"/>
            <a:ext cx="12192000" cy="570444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117601" y="1803401"/>
            <a:ext cx="4583289" cy="4433711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 useBgFill="1">
        <p:nvSpPr>
          <p:cNvPr id="31" name="Freeform 35"/>
          <p:cNvSpPr>
            <a:spLocks/>
          </p:cNvSpPr>
          <p:nvPr/>
        </p:nvSpPr>
        <p:spPr bwMode="auto">
          <a:xfrm flipH="1">
            <a:off x="4267200" y="1206489"/>
            <a:ext cx="3068891" cy="9098193"/>
          </a:xfrm>
          <a:custGeom>
            <a:avLst/>
            <a:gdLst>
              <a:gd name="T0" fmla="*/ 901 w 1398"/>
              <a:gd name="T1" fmla="*/ 142 h 4117"/>
              <a:gd name="T2" fmla="*/ 627 w 1398"/>
              <a:gd name="T3" fmla="*/ 341 h 4117"/>
              <a:gd name="T4" fmla="*/ 477 w 1398"/>
              <a:gd name="T5" fmla="*/ 611 h 4117"/>
              <a:gd name="T6" fmla="*/ 477 w 1398"/>
              <a:gd name="T7" fmla="*/ 950 h 4117"/>
              <a:gd name="T8" fmla="*/ 608 w 1398"/>
              <a:gd name="T9" fmla="*/ 1279 h 4117"/>
              <a:gd name="T10" fmla="*/ 690 w 1398"/>
              <a:gd name="T11" fmla="*/ 1853 h 4117"/>
              <a:gd name="T12" fmla="*/ 1176 w 1398"/>
              <a:gd name="T13" fmla="*/ 1888 h 4117"/>
              <a:gd name="T14" fmla="*/ 1398 w 1398"/>
              <a:gd name="T15" fmla="*/ 2588 h 4117"/>
              <a:gd name="T16" fmla="*/ 1042 w 1398"/>
              <a:gd name="T17" fmla="*/ 3142 h 4117"/>
              <a:gd name="T18" fmla="*/ 901 w 1398"/>
              <a:gd name="T19" fmla="*/ 3441 h 4117"/>
              <a:gd name="T20" fmla="*/ 690 w 1398"/>
              <a:gd name="T21" fmla="*/ 4117 h 4117"/>
              <a:gd name="T22" fmla="*/ 0 w 1398"/>
              <a:gd name="T23" fmla="*/ 4117 h 4117"/>
              <a:gd name="T24" fmla="*/ 0 w 1398"/>
              <a:gd name="T25" fmla="*/ 0 h 4117"/>
              <a:gd name="T26" fmla="*/ 699 w 1398"/>
              <a:gd name="T27" fmla="*/ 0 h 4117"/>
              <a:gd name="T28" fmla="*/ 901 w 1398"/>
              <a:gd name="T29" fmla="*/ 142 h 4117"/>
              <a:gd name="connsiteX0" fmla="*/ 6445 w 10000"/>
              <a:gd name="connsiteY0" fmla="*/ 412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0 w 10000"/>
              <a:gd name="connsiteY12" fmla="*/ 67 h 10067"/>
              <a:gd name="connsiteX13" fmla="*/ 5315 w 10000"/>
              <a:gd name="connsiteY13" fmla="*/ 0 h 10067"/>
              <a:gd name="connsiteX14" fmla="*/ 6445 w 10000"/>
              <a:gd name="connsiteY14" fmla="*/ 412 h 10067"/>
              <a:gd name="connsiteX0" fmla="*/ 6445 w 10000"/>
              <a:gd name="connsiteY0" fmla="*/ 412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6445 w 10000"/>
              <a:gd name="connsiteY14" fmla="*/ 412 h 10067"/>
              <a:gd name="connsiteX0" fmla="*/ 9519 w 10000"/>
              <a:gd name="connsiteY0" fmla="*/ 11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6278 w 10000"/>
              <a:gd name="connsiteY1" fmla="*/ 786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6278 w 10000"/>
              <a:gd name="connsiteY1" fmla="*/ 786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6278 w 10000"/>
              <a:gd name="connsiteY1" fmla="*/ 786 h 10067"/>
              <a:gd name="connsiteX2" fmla="*/ 5435 w 10000"/>
              <a:gd name="connsiteY2" fmla="*/ 1707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6278 w 10000"/>
              <a:gd name="connsiteY1" fmla="*/ 786 h 10067"/>
              <a:gd name="connsiteX2" fmla="*/ 5435 w 10000"/>
              <a:gd name="connsiteY2" fmla="*/ 1707 h 10067"/>
              <a:gd name="connsiteX3" fmla="*/ 5481 w 10000"/>
              <a:gd name="connsiteY3" fmla="*/ 2547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6278 w 10000"/>
              <a:gd name="connsiteY1" fmla="*/ 786 h 10067"/>
              <a:gd name="connsiteX2" fmla="*/ 5435 w 10000"/>
              <a:gd name="connsiteY2" fmla="*/ 1707 h 10067"/>
              <a:gd name="connsiteX3" fmla="*/ 5481 w 10000"/>
              <a:gd name="connsiteY3" fmla="*/ 2547 h 10067"/>
              <a:gd name="connsiteX4" fmla="*/ 6326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6278 w 10000"/>
              <a:gd name="connsiteY1" fmla="*/ 786 h 10067"/>
              <a:gd name="connsiteX2" fmla="*/ 5435 w 10000"/>
              <a:gd name="connsiteY2" fmla="*/ 1707 h 10067"/>
              <a:gd name="connsiteX3" fmla="*/ 5481 w 10000"/>
              <a:gd name="connsiteY3" fmla="*/ 2547 h 10067"/>
              <a:gd name="connsiteX4" fmla="*/ 6326 w 10000"/>
              <a:gd name="connsiteY4" fmla="*/ 3174 h 10067"/>
              <a:gd name="connsiteX5" fmla="*/ 7879 w 10000"/>
              <a:gd name="connsiteY5" fmla="*/ 392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6278 w 10000"/>
              <a:gd name="connsiteY1" fmla="*/ 786 h 10067"/>
              <a:gd name="connsiteX2" fmla="*/ 5435 w 10000"/>
              <a:gd name="connsiteY2" fmla="*/ 1707 h 10067"/>
              <a:gd name="connsiteX3" fmla="*/ 5481 w 10000"/>
              <a:gd name="connsiteY3" fmla="*/ 2547 h 10067"/>
              <a:gd name="connsiteX4" fmla="*/ 6326 w 10000"/>
              <a:gd name="connsiteY4" fmla="*/ 3174 h 10067"/>
              <a:gd name="connsiteX5" fmla="*/ 7879 w 10000"/>
              <a:gd name="connsiteY5" fmla="*/ 3928 h 10067"/>
              <a:gd name="connsiteX6" fmla="*/ 8918 w 10000"/>
              <a:gd name="connsiteY6" fmla="*/ 4669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000" h="10067">
                <a:moveTo>
                  <a:pt x="9519" y="11"/>
                </a:moveTo>
                <a:cubicBezTo>
                  <a:pt x="6737" y="306"/>
                  <a:pt x="7680" y="491"/>
                  <a:pt x="6278" y="786"/>
                </a:cubicBezTo>
                <a:lnTo>
                  <a:pt x="5435" y="1707"/>
                </a:lnTo>
                <a:cubicBezTo>
                  <a:pt x="5450" y="1987"/>
                  <a:pt x="5466" y="2267"/>
                  <a:pt x="5481" y="2547"/>
                </a:cubicBezTo>
                <a:lnTo>
                  <a:pt x="6326" y="3174"/>
                </a:lnTo>
                <a:lnTo>
                  <a:pt x="7879" y="3928"/>
                </a:lnTo>
                <a:lnTo>
                  <a:pt x="8918" y="4669"/>
                </a:lnTo>
                <a:lnTo>
                  <a:pt x="10000" y="6353"/>
                </a:lnTo>
                <a:lnTo>
                  <a:pt x="7454" y="7699"/>
                </a:lnTo>
                <a:lnTo>
                  <a:pt x="6445" y="8425"/>
                </a:lnTo>
                <a:lnTo>
                  <a:pt x="4936" y="10067"/>
                </a:lnTo>
                <a:lnTo>
                  <a:pt x="0" y="10067"/>
                </a:lnTo>
                <a:cubicBezTo>
                  <a:pt x="13" y="6711"/>
                  <a:pt x="26" y="3356"/>
                  <a:pt x="39" y="0"/>
                </a:cubicBezTo>
                <a:lnTo>
                  <a:pt x="5315" y="0"/>
                </a:lnTo>
                <a:lnTo>
                  <a:pt x="9519" y="11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373737"/>
              </a:solidFill>
              <a:latin typeface="Gotham Light"/>
              <a:cs typeface="Gotham Light"/>
            </a:endParaRPr>
          </a:p>
        </p:txBody>
      </p:sp>
      <p:sp useBgFill="1">
        <p:nvSpPr>
          <p:cNvPr id="8" name="Freeform 35"/>
          <p:cNvSpPr>
            <a:spLocks/>
          </p:cNvSpPr>
          <p:nvPr/>
        </p:nvSpPr>
        <p:spPr bwMode="auto">
          <a:xfrm>
            <a:off x="0" y="1206489"/>
            <a:ext cx="3068891" cy="9098193"/>
          </a:xfrm>
          <a:custGeom>
            <a:avLst/>
            <a:gdLst>
              <a:gd name="T0" fmla="*/ 901 w 1398"/>
              <a:gd name="T1" fmla="*/ 142 h 4117"/>
              <a:gd name="T2" fmla="*/ 627 w 1398"/>
              <a:gd name="T3" fmla="*/ 341 h 4117"/>
              <a:gd name="T4" fmla="*/ 477 w 1398"/>
              <a:gd name="T5" fmla="*/ 611 h 4117"/>
              <a:gd name="T6" fmla="*/ 477 w 1398"/>
              <a:gd name="T7" fmla="*/ 950 h 4117"/>
              <a:gd name="T8" fmla="*/ 608 w 1398"/>
              <a:gd name="T9" fmla="*/ 1279 h 4117"/>
              <a:gd name="T10" fmla="*/ 690 w 1398"/>
              <a:gd name="T11" fmla="*/ 1853 h 4117"/>
              <a:gd name="T12" fmla="*/ 1176 w 1398"/>
              <a:gd name="T13" fmla="*/ 1888 h 4117"/>
              <a:gd name="T14" fmla="*/ 1398 w 1398"/>
              <a:gd name="T15" fmla="*/ 2588 h 4117"/>
              <a:gd name="T16" fmla="*/ 1042 w 1398"/>
              <a:gd name="T17" fmla="*/ 3142 h 4117"/>
              <a:gd name="T18" fmla="*/ 901 w 1398"/>
              <a:gd name="T19" fmla="*/ 3441 h 4117"/>
              <a:gd name="T20" fmla="*/ 690 w 1398"/>
              <a:gd name="T21" fmla="*/ 4117 h 4117"/>
              <a:gd name="T22" fmla="*/ 0 w 1398"/>
              <a:gd name="T23" fmla="*/ 4117 h 4117"/>
              <a:gd name="T24" fmla="*/ 0 w 1398"/>
              <a:gd name="T25" fmla="*/ 0 h 4117"/>
              <a:gd name="T26" fmla="*/ 699 w 1398"/>
              <a:gd name="T27" fmla="*/ 0 h 4117"/>
              <a:gd name="T28" fmla="*/ 901 w 1398"/>
              <a:gd name="T29" fmla="*/ 142 h 4117"/>
              <a:gd name="connsiteX0" fmla="*/ 6445 w 10000"/>
              <a:gd name="connsiteY0" fmla="*/ 412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0 w 10000"/>
              <a:gd name="connsiteY12" fmla="*/ 67 h 10067"/>
              <a:gd name="connsiteX13" fmla="*/ 5315 w 10000"/>
              <a:gd name="connsiteY13" fmla="*/ 0 h 10067"/>
              <a:gd name="connsiteX14" fmla="*/ 6445 w 10000"/>
              <a:gd name="connsiteY14" fmla="*/ 412 h 10067"/>
              <a:gd name="connsiteX0" fmla="*/ 6445 w 10000"/>
              <a:gd name="connsiteY0" fmla="*/ 412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6445 w 10000"/>
              <a:gd name="connsiteY14" fmla="*/ 412 h 10067"/>
              <a:gd name="connsiteX0" fmla="*/ 9519 w 10000"/>
              <a:gd name="connsiteY0" fmla="*/ 11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  <a:gd name="connsiteX0" fmla="*/ 9519 w 10000"/>
              <a:gd name="connsiteY0" fmla="*/ 11 h 10067"/>
              <a:gd name="connsiteX1" fmla="*/ 4485 w 10000"/>
              <a:gd name="connsiteY1" fmla="*/ 895 h 10067"/>
              <a:gd name="connsiteX2" fmla="*/ 3412 w 10000"/>
              <a:gd name="connsiteY2" fmla="*/ 1551 h 10067"/>
              <a:gd name="connsiteX3" fmla="*/ 3412 w 10000"/>
              <a:gd name="connsiteY3" fmla="*/ 2375 h 10067"/>
              <a:gd name="connsiteX4" fmla="*/ 4349 w 10000"/>
              <a:gd name="connsiteY4" fmla="*/ 3174 h 10067"/>
              <a:gd name="connsiteX5" fmla="*/ 4936 w 10000"/>
              <a:gd name="connsiteY5" fmla="*/ 4568 h 10067"/>
              <a:gd name="connsiteX6" fmla="*/ 8412 w 10000"/>
              <a:gd name="connsiteY6" fmla="*/ 4653 h 10067"/>
              <a:gd name="connsiteX7" fmla="*/ 10000 w 10000"/>
              <a:gd name="connsiteY7" fmla="*/ 6353 h 10067"/>
              <a:gd name="connsiteX8" fmla="*/ 7454 w 10000"/>
              <a:gd name="connsiteY8" fmla="*/ 7699 h 10067"/>
              <a:gd name="connsiteX9" fmla="*/ 6445 w 10000"/>
              <a:gd name="connsiteY9" fmla="*/ 8425 h 10067"/>
              <a:gd name="connsiteX10" fmla="*/ 4936 w 10000"/>
              <a:gd name="connsiteY10" fmla="*/ 10067 h 10067"/>
              <a:gd name="connsiteX11" fmla="*/ 0 w 10000"/>
              <a:gd name="connsiteY11" fmla="*/ 10067 h 10067"/>
              <a:gd name="connsiteX12" fmla="*/ 39 w 10000"/>
              <a:gd name="connsiteY12" fmla="*/ 0 h 10067"/>
              <a:gd name="connsiteX13" fmla="*/ 5315 w 10000"/>
              <a:gd name="connsiteY13" fmla="*/ 0 h 10067"/>
              <a:gd name="connsiteX14" fmla="*/ 9519 w 10000"/>
              <a:gd name="connsiteY14" fmla="*/ 11 h 1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000" h="10067">
                <a:moveTo>
                  <a:pt x="9519" y="11"/>
                </a:moveTo>
                <a:cubicBezTo>
                  <a:pt x="6737" y="306"/>
                  <a:pt x="6163" y="600"/>
                  <a:pt x="4485" y="895"/>
                </a:cubicBezTo>
                <a:lnTo>
                  <a:pt x="3412" y="1551"/>
                </a:lnTo>
                <a:lnTo>
                  <a:pt x="3412" y="2375"/>
                </a:lnTo>
                <a:lnTo>
                  <a:pt x="4349" y="3174"/>
                </a:lnTo>
                <a:lnTo>
                  <a:pt x="4936" y="4568"/>
                </a:lnTo>
                <a:lnTo>
                  <a:pt x="8412" y="4653"/>
                </a:lnTo>
                <a:lnTo>
                  <a:pt x="10000" y="6353"/>
                </a:lnTo>
                <a:lnTo>
                  <a:pt x="7454" y="7699"/>
                </a:lnTo>
                <a:lnTo>
                  <a:pt x="6445" y="8425"/>
                </a:lnTo>
                <a:lnTo>
                  <a:pt x="4936" y="10067"/>
                </a:lnTo>
                <a:lnTo>
                  <a:pt x="0" y="10067"/>
                </a:lnTo>
                <a:cubicBezTo>
                  <a:pt x="13" y="6711"/>
                  <a:pt x="26" y="3356"/>
                  <a:pt x="39" y="0"/>
                </a:cubicBezTo>
                <a:lnTo>
                  <a:pt x="5315" y="0"/>
                </a:lnTo>
                <a:lnTo>
                  <a:pt x="9519" y="11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373737"/>
              </a:solidFill>
              <a:latin typeface="Gotham Light"/>
              <a:cs typeface="Gotham Light"/>
            </a:endParaRPr>
          </a:p>
        </p:txBody>
      </p:sp>
      <p:sp>
        <p:nvSpPr>
          <p:cNvPr id="10" name="Freeform 37"/>
          <p:cNvSpPr>
            <a:spLocks/>
          </p:cNvSpPr>
          <p:nvPr/>
        </p:nvSpPr>
        <p:spPr bwMode="auto">
          <a:xfrm>
            <a:off x="1196637" y="6309573"/>
            <a:ext cx="5000668" cy="4436500"/>
          </a:xfrm>
          <a:custGeom>
            <a:avLst/>
            <a:gdLst>
              <a:gd name="T0" fmla="*/ 1178 w 1554"/>
              <a:gd name="T1" fmla="*/ 59 h 1379"/>
              <a:gd name="T2" fmla="*/ 1171 w 1554"/>
              <a:gd name="T3" fmla="*/ 26 h 1379"/>
              <a:gd name="T4" fmla="*/ 1149 w 1554"/>
              <a:gd name="T5" fmla="*/ 0 h 1379"/>
              <a:gd name="T6" fmla="*/ 1120 w 1554"/>
              <a:gd name="T7" fmla="*/ 7 h 1379"/>
              <a:gd name="T8" fmla="*/ 1085 w 1554"/>
              <a:gd name="T9" fmla="*/ 8 h 1379"/>
              <a:gd name="T10" fmla="*/ 1038 w 1554"/>
              <a:gd name="T11" fmla="*/ 24 h 1379"/>
              <a:gd name="T12" fmla="*/ 960 w 1554"/>
              <a:gd name="T13" fmla="*/ 59 h 1379"/>
              <a:gd name="T14" fmla="*/ 902 w 1554"/>
              <a:gd name="T15" fmla="*/ 98 h 1379"/>
              <a:gd name="T16" fmla="*/ 864 w 1554"/>
              <a:gd name="T17" fmla="*/ 118 h 1379"/>
              <a:gd name="T18" fmla="*/ 757 w 1554"/>
              <a:gd name="T19" fmla="*/ 209 h 1379"/>
              <a:gd name="T20" fmla="*/ 653 w 1554"/>
              <a:gd name="T21" fmla="*/ 295 h 1379"/>
              <a:gd name="T22" fmla="*/ 607 w 1554"/>
              <a:gd name="T23" fmla="*/ 352 h 1379"/>
              <a:gd name="T24" fmla="*/ 543 w 1554"/>
              <a:gd name="T25" fmla="*/ 404 h 1379"/>
              <a:gd name="T26" fmla="*/ 502 w 1554"/>
              <a:gd name="T27" fmla="*/ 444 h 1379"/>
              <a:gd name="T28" fmla="*/ 469 w 1554"/>
              <a:gd name="T29" fmla="*/ 479 h 1379"/>
              <a:gd name="T30" fmla="*/ 528 w 1554"/>
              <a:gd name="T31" fmla="*/ 366 h 1379"/>
              <a:gd name="T32" fmla="*/ 558 w 1554"/>
              <a:gd name="T33" fmla="*/ 304 h 1379"/>
              <a:gd name="T34" fmla="*/ 524 w 1554"/>
              <a:gd name="T35" fmla="*/ 181 h 1379"/>
              <a:gd name="T36" fmla="*/ 406 w 1554"/>
              <a:gd name="T37" fmla="*/ 272 h 1379"/>
              <a:gd name="T38" fmla="*/ 379 w 1554"/>
              <a:gd name="T39" fmla="*/ 397 h 1379"/>
              <a:gd name="T40" fmla="*/ 263 w 1554"/>
              <a:gd name="T41" fmla="*/ 581 h 1379"/>
              <a:gd name="T42" fmla="*/ 214 w 1554"/>
              <a:gd name="T43" fmla="*/ 697 h 1379"/>
              <a:gd name="T44" fmla="*/ 133 w 1554"/>
              <a:gd name="T45" fmla="*/ 878 h 1379"/>
              <a:gd name="T46" fmla="*/ 77 w 1554"/>
              <a:gd name="T47" fmla="*/ 1078 h 1379"/>
              <a:gd name="T48" fmla="*/ 0 w 1554"/>
              <a:gd name="T49" fmla="*/ 1293 h 1379"/>
              <a:gd name="T50" fmla="*/ 1477 w 1554"/>
              <a:gd name="T51" fmla="*/ 1379 h 1379"/>
              <a:gd name="T52" fmla="*/ 1495 w 1554"/>
              <a:gd name="T53" fmla="*/ 1298 h 1379"/>
              <a:gd name="T54" fmla="*/ 1509 w 1554"/>
              <a:gd name="T55" fmla="*/ 1188 h 1379"/>
              <a:gd name="T56" fmla="*/ 1503 w 1554"/>
              <a:gd name="T57" fmla="*/ 1122 h 1379"/>
              <a:gd name="T58" fmla="*/ 1542 w 1554"/>
              <a:gd name="T59" fmla="*/ 1006 h 1379"/>
              <a:gd name="T60" fmla="*/ 1542 w 1554"/>
              <a:gd name="T61" fmla="*/ 953 h 1379"/>
              <a:gd name="T62" fmla="*/ 1543 w 1554"/>
              <a:gd name="T63" fmla="*/ 898 h 1379"/>
              <a:gd name="T64" fmla="*/ 1537 w 1554"/>
              <a:gd name="T65" fmla="*/ 841 h 1379"/>
              <a:gd name="T66" fmla="*/ 1509 w 1554"/>
              <a:gd name="T67" fmla="*/ 764 h 1379"/>
              <a:gd name="T68" fmla="*/ 1472 w 1554"/>
              <a:gd name="T69" fmla="*/ 716 h 1379"/>
              <a:gd name="T70" fmla="*/ 1468 w 1554"/>
              <a:gd name="T71" fmla="*/ 673 h 1379"/>
              <a:gd name="T72" fmla="*/ 1427 w 1554"/>
              <a:gd name="T73" fmla="*/ 574 h 1379"/>
              <a:gd name="T74" fmla="*/ 1399 w 1554"/>
              <a:gd name="T75" fmla="*/ 550 h 1379"/>
              <a:gd name="T76" fmla="*/ 1405 w 1554"/>
              <a:gd name="T77" fmla="*/ 495 h 1379"/>
              <a:gd name="T78" fmla="*/ 1384 w 1554"/>
              <a:gd name="T79" fmla="*/ 448 h 1379"/>
              <a:gd name="T80" fmla="*/ 1352 w 1554"/>
              <a:gd name="T81" fmla="*/ 359 h 1379"/>
              <a:gd name="T82" fmla="*/ 1314 w 1554"/>
              <a:gd name="T83" fmla="*/ 287 h 1379"/>
              <a:gd name="T84" fmla="*/ 1245 w 1554"/>
              <a:gd name="T85" fmla="*/ 181 h 1379"/>
              <a:gd name="T86" fmla="*/ 1237 w 1554"/>
              <a:gd name="T87" fmla="*/ 145 h 1379"/>
              <a:gd name="T88" fmla="*/ 1241 w 1554"/>
              <a:gd name="T89" fmla="*/ 81 h 1379"/>
              <a:gd name="T90" fmla="*/ 1178 w 1554"/>
              <a:gd name="T91" fmla="*/ 59 h 1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54" h="1379">
                <a:moveTo>
                  <a:pt x="1178" y="59"/>
                </a:moveTo>
                <a:cubicBezTo>
                  <a:pt x="1178" y="59"/>
                  <a:pt x="1176" y="36"/>
                  <a:pt x="1171" y="26"/>
                </a:cubicBezTo>
                <a:cubicBezTo>
                  <a:pt x="1167" y="16"/>
                  <a:pt x="1166" y="0"/>
                  <a:pt x="1149" y="0"/>
                </a:cubicBezTo>
                <a:cubicBezTo>
                  <a:pt x="1132" y="0"/>
                  <a:pt x="1126" y="6"/>
                  <a:pt x="1120" y="7"/>
                </a:cubicBezTo>
                <a:cubicBezTo>
                  <a:pt x="1113" y="8"/>
                  <a:pt x="1099" y="7"/>
                  <a:pt x="1085" y="8"/>
                </a:cubicBezTo>
                <a:cubicBezTo>
                  <a:pt x="1070" y="9"/>
                  <a:pt x="1065" y="19"/>
                  <a:pt x="1038" y="24"/>
                </a:cubicBezTo>
                <a:cubicBezTo>
                  <a:pt x="1011" y="28"/>
                  <a:pt x="975" y="46"/>
                  <a:pt x="960" y="59"/>
                </a:cubicBezTo>
                <a:cubicBezTo>
                  <a:pt x="944" y="71"/>
                  <a:pt x="914" y="88"/>
                  <a:pt x="902" y="98"/>
                </a:cubicBezTo>
                <a:cubicBezTo>
                  <a:pt x="890" y="108"/>
                  <a:pt x="875" y="104"/>
                  <a:pt x="864" y="118"/>
                </a:cubicBezTo>
                <a:cubicBezTo>
                  <a:pt x="852" y="133"/>
                  <a:pt x="779" y="187"/>
                  <a:pt x="757" y="209"/>
                </a:cubicBezTo>
                <a:cubicBezTo>
                  <a:pt x="734" y="230"/>
                  <a:pt x="663" y="268"/>
                  <a:pt x="653" y="295"/>
                </a:cubicBezTo>
                <a:cubicBezTo>
                  <a:pt x="643" y="323"/>
                  <a:pt x="627" y="345"/>
                  <a:pt x="607" y="352"/>
                </a:cubicBezTo>
                <a:cubicBezTo>
                  <a:pt x="586" y="359"/>
                  <a:pt x="551" y="388"/>
                  <a:pt x="543" y="404"/>
                </a:cubicBezTo>
                <a:cubicBezTo>
                  <a:pt x="536" y="419"/>
                  <a:pt x="513" y="428"/>
                  <a:pt x="502" y="444"/>
                </a:cubicBezTo>
                <a:cubicBezTo>
                  <a:pt x="490" y="460"/>
                  <a:pt x="469" y="479"/>
                  <a:pt x="469" y="479"/>
                </a:cubicBezTo>
                <a:cubicBezTo>
                  <a:pt x="469" y="479"/>
                  <a:pt x="514" y="385"/>
                  <a:pt x="528" y="366"/>
                </a:cubicBezTo>
                <a:cubicBezTo>
                  <a:pt x="541" y="348"/>
                  <a:pt x="546" y="314"/>
                  <a:pt x="558" y="304"/>
                </a:cubicBezTo>
                <a:cubicBezTo>
                  <a:pt x="552" y="279"/>
                  <a:pt x="534" y="216"/>
                  <a:pt x="524" y="181"/>
                </a:cubicBezTo>
                <a:cubicBezTo>
                  <a:pt x="483" y="203"/>
                  <a:pt x="418" y="248"/>
                  <a:pt x="406" y="272"/>
                </a:cubicBezTo>
                <a:cubicBezTo>
                  <a:pt x="394" y="295"/>
                  <a:pt x="382" y="373"/>
                  <a:pt x="379" y="397"/>
                </a:cubicBezTo>
                <a:cubicBezTo>
                  <a:pt x="345" y="416"/>
                  <a:pt x="272" y="552"/>
                  <a:pt x="263" y="581"/>
                </a:cubicBezTo>
                <a:cubicBezTo>
                  <a:pt x="254" y="609"/>
                  <a:pt x="219" y="652"/>
                  <a:pt x="214" y="697"/>
                </a:cubicBezTo>
                <a:cubicBezTo>
                  <a:pt x="208" y="743"/>
                  <a:pt x="151" y="831"/>
                  <a:pt x="133" y="878"/>
                </a:cubicBezTo>
                <a:cubicBezTo>
                  <a:pt x="115" y="924"/>
                  <a:pt x="87" y="1041"/>
                  <a:pt x="77" y="1078"/>
                </a:cubicBezTo>
                <a:cubicBezTo>
                  <a:pt x="67" y="1115"/>
                  <a:pt x="0" y="1293"/>
                  <a:pt x="0" y="1293"/>
                </a:cubicBezTo>
                <a:cubicBezTo>
                  <a:pt x="1477" y="1379"/>
                  <a:pt x="1477" y="1379"/>
                  <a:pt x="1477" y="1379"/>
                </a:cubicBezTo>
                <a:cubicBezTo>
                  <a:pt x="1477" y="1379"/>
                  <a:pt x="1493" y="1335"/>
                  <a:pt x="1495" y="1298"/>
                </a:cubicBezTo>
                <a:cubicBezTo>
                  <a:pt x="1497" y="1262"/>
                  <a:pt x="1510" y="1219"/>
                  <a:pt x="1509" y="1188"/>
                </a:cubicBezTo>
                <a:cubicBezTo>
                  <a:pt x="1508" y="1158"/>
                  <a:pt x="1500" y="1150"/>
                  <a:pt x="1503" y="1122"/>
                </a:cubicBezTo>
                <a:cubicBezTo>
                  <a:pt x="1507" y="1094"/>
                  <a:pt x="1539" y="1032"/>
                  <a:pt x="1542" y="1006"/>
                </a:cubicBezTo>
                <a:cubicBezTo>
                  <a:pt x="1544" y="980"/>
                  <a:pt x="1541" y="973"/>
                  <a:pt x="1542" y="953"/>
                </a:cubicBezTo>
                <a:cubicBezTo>
                  <a:pt x="1543" y="933"/>
                  <a:pt x="1554" y="910"/>
                  <a:pt x="1543" y="898"/>
                </a:cubicBezTo>
                <a:cubicBezTo>
                  <a:pt x="1531" y="886"/>
                  <a:pt x="1542" y="860"/>
                  <a:pt x="1537" y="841"/>
                </a:cubicBezTo>
                <a:cubicBezTo>
                  <a:pt x="1532" y="822"/>
                  <a:pt x="1527" y="782"/>
                  <a:pt x="1509" y="764"/>
                </a:cubicBezTo>
                <a:cubicBezTo>
                  <a:pt x="1491" y="745"/>
                  <a:pt x="1468" y="725"/>
                  <a:pt x="1472" y="716"/>
                </a:cubicBezTo>
                <a:cubicBezTo>
                  <a:pt x="1475" y="706"/>
                  <a:pt x="1474" y="692"/>
                  <a:pt x="1468" y="673"/>
                </a:cubicBezTo>
                <a:cubicBezTo>
                  <a:pt x="1461" y="653"/>
                  <a:pt x="1434" y="584"/>
                  <a:pt x="1427" y="574"/>
                </a:cubicBezTo>
                <a:cubicBezTo>
                  <a:pt x="1420" y="565"/>
                  <a:pt x="1405" y="559"/>
                  <a:pt x="1399" y="550"/>
                </a:cubicBezTo>
                <a:cubicBezTo>
                  <a:pt x="1394" y="541"/>
                  <a:pt x="1409" y="513"/>
                  <a:pt x="1405" y="495"/>
                </a:cubicBezTo>
                <a:cubicBezTo>
                  <a:pt x="1402" y="477"/>
                  <a:pt x="1391" y="468"/>
                  <a:pt x="1384" y="448"/>
                </a:cubicBezTo>
                <a:cubicBezTo>
                  <a:pt x="1369" y="411"/>
                  <a:pt x="1351" y="375"/>
                  <a:pt x="1352" y="359"/>
                </a:cubicBezTo>
                <a:cubicBezTo>
                  <a:pt x="1352" y="342"/>
                  <a:pt x="1319" y="311"/>
                  <a:pt x="1314" y="287"/>
                </a:cubicBezTo>
                <a:cubicBezTo>
                  <a:pt x="1309" y="262"/>
                  <a:pt x="1251" y="201"/>
                  <a:pt x="1245" y="181"/>
                </a:cubicBezTo>
                <a:cubicBezTo>
                  <a:pt x="1239" y="161"/>
                  <a:pt x="1233" y="161"/>
                  <a:pt x="1237" y="145"/>
                </a:cubicBezTo>
                <a:cubicBezTo>
                  <a:pt x="1241" y="130"/>
                  <a:pt x="1255" y="98"/>
                  <a:pt x="1241" y="81"/>
                </a:cubicBezTo>
                <a:cubicBezTo>
                  <a:pt x="1228" y="64"/>
                  <a:pt x="1197" y="59"/>
                  <a:pt x="1178" y="5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n>
                <a:solidFill>
                  <a:schemeClr val="accent2"/>
                </a:solidFill>
              </a:ln>
              <a:solidFill>
                <a:srgbClr val="373737"/>
              </a:solidFill>
              <a:latin typeface="Gotham Light"/>
              <a:cs typeface="Gotham Light"/>
            </a:endParaRPr>
          </a:p>
        </p:txBody>
      </p:sp>
      <p:sp>
        <p:nvSpPr>
          <p:cNvPr id="9" name="Freeform 36"/>
          <p:cNvSpPr>
            <a:spLocks noEditPoints="1"/>
          </p:cNvSpPr>
          <p:nvPr/>
        </p:nvSpPr>
        <p:spPr bwMode="auto">
          <a:xfrm>
            <a:off x="696131" y="990601"/>
            <a:ext cx="5110428" cy="6978543"/>
          </a:xfrm>
          <a:custGeom>
            <a:avLst/>
            <a:gdLst>
              <a:gd name="T0" fmla="*/ 913 w 1589"/>
              <a:gd name="T1" fmla="*/ 29 h 2169"/>
              <a:gd name="T2" fmla="*/ 126 w 1589"/>
              <a:gd name="T3" fmla="*/ 393 h 2169"/>
              <a:gd name="T4" fmla="*/ 89 w 1589"/>
              <a:gd name="T5" fmla="*/ 690 h 2169"/>
              <a:gd name="T6" fmla="*/ 103 w 1589"/>
              <a:gd name="T7" fmla="*/ 930 h 2169"/>
              <a:gd name="T8" fmla="*/ 20 w 1589"/>
              <a:gd name="T9" fmla="*/ 1132 h 2169"/>
              <a:gd name="T10" fmla="*/ 99 w 1589"/>
              <a:gd name="T11" fmla="*/ 1174 h 2169"/>
              <a:gd name="T12" fmla="*/ 69 w 1589"/>
              <a:gd name="T13" fmla="*/ 1255 h 2169"/>
              <a:gd name="T14" fmla="*/ 107 w 1589"/>
              <a:gd name="T15" fmla="*/ 1335 h 2169"/>
              <a:gd name="T16" fmla="*/ 90 w 1589"/>
              <a:gd name="T17" fmla="*/ 1427 h 2169"/>
              <a:gd name="T18" fmla="*/ 153 w 1589"/>
              <a:gd name="T19" fmla="*/ 1482 h 2169"/>
              <a:gd name="T20" fmla="*/ 229 w 1589"/>
              <a:gd name="T21" fmla="*/ 1642 h 2169"/>
              <a:gd name="T22" fmla="*/ 583 w 1589"/>
              <a:gd name="T23" fmla="*/ 1567 h 2169"/>
              <a:gd name="T24" fmla="*/ 675 w 1589"/>
              <a:gd name="T25" fmla="*/ 1816 h 2169"/>
              <a:gd name="T26" fmla="*/ 630 w 1589"/>
              <a:gd name="T27" fmla="*/ 2057 h 2169"/>
              <a:gd name="T28" fmla="*/ 696 w 1589"/>
              <a:gd name="T29" fmla="*/ 2163 h 2169"/>
              <a:gd name="T30" fmla="*/ 1299 w 1589"/>
              <a:gd name="T31" fmla="*/ 1653 h 2169"/>
              <a:gd name="T32" fmla="*/ 1589 w 1589"/>
              <a:gd name="T33" fmla="*/ 633 h 2169"/>
              <a:gd name="T34" fmla="*/ 1216 w 1589"/>
              <a:gd name="T35" fmla="*/ 1223 h 2169"/>
              <a:gd name="T36" fmla="*/ 1103 w 1589"/>
              <a:gd name="T37" fmla="*/ 1202 h 2169"/>
              <a:gd name="T38" fmla="*/ 1051 w 1589"/>
              <a:gd name="T39" fmla="*/ 1111 h 2169"/>
              <a:gd name="T40" fmla="*/ 975 w 1589"/>
              <a:gd name="T41" fmla="*/ 1004 h 2169"/>
              <a:gd name="T42" fmla="*/ 818 w 1589"/>
              <a:gd name="T43" fmla="*/ 995 h 2169"/>
              <a:gd name="T44" fmla="*/ 630 w 1589"/>
              <a:gd name="T45" fmla="*/ 887 h 2169"/>
              <a:gd name="T46" fmla="*/ 551 w 1589"/>
              <a:gd name="T47" fmla="*/ 808 h 2169"/>
              <a:gd name="T48" fmla="*/ 442 w 1589"/>
              <a:gd name="T49" fmla="*/ 755 h 2169"/>
              <a:gd name="T50" fmla="*/ 341 w 1589"/>
              <a:gd name="T51" fmla="*/ 708 h 2169"/>
              <a:gd name="T52" fmla="*/ 171 w 1589"/>
              <a:gd name="T53" fmla="*/ 590 h 2169"/>
              <a:gd name="T54" fmla="*/ 198 w 1589"/>
              <a:gd name="T55" fmla="*/ 482 h 2169"/>
              <a:gd name="T56" fmla="*/ 244 w 1589"/>
              <a:gd name="T57" fmla="*/ 409 h 2169"/>
              <a:gd name="T58" fmla="*/ 370 w 1589"/>
              <a:gd name="T59" fmla="*/ 283 h 2169"/>
              <a:gd name="T60" fmla="*/ 457 w 1589"/>
              <a:gd name="T61" fmla="*/ 211 h 2169"/>
              <a:gd name="T62" fmla="*/ 592 w 1589"/>
              <a:gd name="T63" fmla="*/ 147 h 2169"/>
              <a:gd name="T64" fmla="*/ 782 w 1589"/>
              <a:gd name="T65" fmla="*/ 96 h 2169"/>
              <a:gd name="T66" fmla="*/ 936 w 1589"/>
              <a:gd name="T67" fmla="*/ 87 h 2169"/>
              <a:gd name="T68" fmla="*/ 1105 w 1589"/>
              <a:gd name="T69" fmla="*/ 108 h 2169"/>
              <a:gd name="T70" fmla="*/ 1373 w 1589"/>
              <a:gd name="T71" fmla="*/ 309 h 2169"/>
              <a:gd name="T72" fmla="*/ 1523 w 1589"/>
              <a:gd name="T73" fmla="*/ 620 h 2169"/>
              <a:gd name="T74" fmla="*/ 1529 w 1589"/>
              <a:gd name="T75" fmla="*/ 754 h 2169"/>
              <a:gd name="T76" fmla="*/ 1439 w 1589"/>
              <a:gd name="T77" fmla="*/ 910 h 2169"/>
              <a:gd name="T78" fmla="*/ 1297 w 1589"/>
              <a:gd name="T79" fmla="*/ 1105 h 2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89" h="2169">
                <a:moveTo>
                  <a:pt x="1589" y="633"/>
                </a:moveTo>
                <a:cubicBezTo>
                  <a:pt x="1589" y="257"/>
                  <a:pt x="1275" y="0"/>
                  <a:pt x="913" y="29"/>
                </a:cubicBezTo>
                <a:cubicBezTo>
                  <a:pt x="552" y="57"/>
                  <a:pt x="378" y="162"/>
                  <a:pt x="302" y="210"/>
                </a:cubicBezTo>
                <a:cubicBezTo>
                  <a:pt x="226" y="257"/>
                  <a:pt x="152" y="341"/>
                  <a:pt x="126" y="393"/>
                </a:cubicBezTo>
                <a:cubicBezTo>
                  <a:pt x="99" y="445"/>
                  <a:pt x="83" y="542"/>
                  <a:pt x="80" y="587"/>
                </a:cubicBezTo>
                <a:cubicBezTo>
                  <a:pt x="77" y="632"/>
                  <a:pt x="82" y="660"/>
                  <a:pt x="89" y="690"/>
                </a:cubicBezTo>
                <a:cubicBezTo>
                  <a:pt x="96" y="720"/>
                  <a:pt x="126" y="769"/>
                  <a:pt x="135" y="806"/>
                </a:cubicBezTo>
                <a:cubicBezTo>
                  <a:pt x="143" y="842"/>
                  <a:pt x="120" y="904"/>
                  <a:pt x="103" y="930"/>
                </a:cubicBezTo>
                <a:cubicBezTo>
                  <a:pt x="87" y="955"/>
                  <a:pt x="29" y="1039"/>
                  <a:pt x="15" y="1060"/>
                </a:cubicBezTo>
                <a:cubicBezTo>
                  <a:pt x="0" y="1081"/>
                  <a:pt x="10" y="1109"/>
                  <a:pt x="20" y="1132"/>
                </a:cubicBezTo>
                <a:cubicBezTo>
                  <a:pt x="30" y="1156"/>
                  <a:pt x="67" y="1165"/>
                  <a:pt x="75" y="1168"/>
                </a:cubicBezTo>
                <a:cubicBezTo>
                  <a:pt x="83" y="1171"/>
                  <a:pt x="96" y="1171"/>
                  <a:pt x="99" y="1174"/>
                </a:cubicBezTo>
                <a:cubicBezTo>
                  <a:pt x="101" y="1177"/>
                  <a:pt x="97" y="1202"/>
                  <a:pt x="92" y="1217"/>
                </a:cubicBezTo>
                <a:cubicBezTo>
                  <a:pt x="88" y="1231"/>
                  <a:pt x="74" y="1247"/>
                  <a:pt x="69" y="1255"/>
                </a:cubicBezTo>
                <a:cubicBezTo>
                  <a:pt x="64" y="1264"/>
                  <a:pt x="72" y="1292"/>
                  <a:pt x="80" y="1309"/>
                </a:cubicBezTo>
                <a:cubicBezTo>
                  <a:pt x="87" y="1326"/>
                  <a:pt x="107" y="1335"/>
                  <a:pt x="107" y="1335"/>
                </a:cubicBezTo>
                <a:cubicBezTo>
                  <a:pt x="107" y="1335"/>
                  <a:pt x="79" y="1358"/>
                  <a:pt x="80" y="1384"/>
                </a:cubicBezTo>
                <a:cubicBezTo>
                  <a:pt x="80" y="1410"/>
                  <a:pt x="84" y="1423"/>
                  <a:pt x="90" y="1427"/>
                </a:cubicBezTo>
                <a:cubicBezTo>
                  <a:pt x="95" y="1431"/>
                  <a:pt x="127" y="1439"/>
                  <a:pt x="135" y="1451"/>
                </a:cubicBezTo>
                <a:cubicBezTo>
                  <a:pt x="143" y="1462"/>
                  <a:pt x="151" y="1473"/>
                  <a:pt x="153" y="1482"/>
                </a:cubicBezTo>
                <a:cubicBezTo>
                  <a:pt x="154" y="1488"/>
                  <a:pt x="150" y="1502"/>
                  <a:pt x="149" y="1511"/>
                </a:cubicBezTo>
                <a:cubicBezTo>
                  <a:pt x="145" y="1553"/>
                  <a:pt x="162" y="1638"/>
                  <a:pt x="229" y="1642"/>
                </a:cubicBezTo>
                <a:cubicBezTo>
                  <a:pt x="282" y="1645"/>
                  <a:pt x="365" y="1614"/>
                  <a:pt x="396" y="1607"/>
                </a:cubicBezTo>
                <a:cubicBezTo>
                  <a:pt x="426" y="1601"/>
                  <a:pt x="559" y="1551"/>
                  <a:pt x="583" y="1567"/>
                </a:cubicBezTo>
                <a:cubicBezTo>
                  <a:pt x="608" y="1584"/>
                  <a:pt x="612" y="1609"/>
                  <a:pt x="619" y="1632"/>
                </a:cubicBezTo>
                <a:cubicBezTo>
                  <a:pt x="627" y="1656"/>
                  <a:pt x="665" y="1773"/>
                  <a:pt x="675" y="1816"/>
                </a:cubicBezTo>
                <a:cubicBezTo>
                  <a:pt x="685" y="1858"/>
                  <a:pt x="708" y="1934"/>
                  <a:pt x="714" y="1957"/>
                </a:cubicBezTo>
                <a:cubicBezTo>
                  <a:pt x="675" y="1967"/>
                  <a:pt x="635" y="2046"/>
                  <a:pt x="630" y="2057"/>
                </a:cubicBezTo>
                <a:cubicBezTo>
                  <a:pt x="609" y="2163"/>
                  <a:pt x="609" y="2163"/>
                  <a:pt x="609" y="2163"/>
                </a:cubicBezTo>
                <a:cubicBezTo>
                  <a:pt x="609" y="2163"/>
                  <a:pt x="697" y="2169"/>
                  <a:pt x="696" y="2163"/>
                </a:cubicBezTo>
                <a:cubicBezTo>
                  <a:pt x="695" y="2158"/>
                  <a:pt x="1263" y="1721"/>
                  <a:pt x="1263" y="1721"/>
                </a:cubicBezTo>
                <a:cubicBezTo>
                  <a:pt x="1299" y="1653"/>
                  <a:pt x="1299" y="1653"/>
                  <a:pt x="1299" y="1653"/>
                </a:cubicBezTo>
                <a:cubicBezTo>
                  <a:pt x="1219" y="1406"/>
                  <a:pt x="1279" y="1307"/>
                  <a:pt x="1355" y="1193"/>
                </a:cubicBezTo>
                <a:cubicBezTo>
                  <a:pt x="1426" y="1087"/>
                  <a:pt x="1589" y="1008"/>
                  <a:pt x="1589" y="633"/>
                </a:cubicBezTo>
                <a:close/>
                <a:moveTo>
                  <a:pt x="1297" y="1119"/>
                </a:moveTo>
                <a:cubicBezTo>
                  <a:pt x="1297" y="1169"/>
                  <a:pt x="1263" y="1211"/>
                  <a:pt x="1216" y="1223"/>
                </a:cubicBezTo>
                <a:cubicBezTo>
                  <a:pt x="1208" y="1245"/>
                  <a:pt x="1187" y="1261"/>
                  <a:pt x="1162" y="1261"/>
                </a:cubicBezTo>
                <a:cubicBezTo>
                  <a:pt x="1129" y="1261"/>
                  <a:pt x="1103" y="1234"/>
                  <a:pt x="1103" y="1202"/>
                </a:cubicBezTo>
                <a:cubicBezTo>
                  <a:pt x="1103" y="1197"/>
                  <a:pt x="1104" y="1191"/>
                  <a:pt x="1106" y="1186"/>
                </a:cubicBezTo>
                <a:cubicBezTo>
                  <a:pt x="1074" y="1176"/>
                  <a:pt x="1051" y="1146"/>
                  <a:pt x="1051" y="1111"/>
                </a:cubicBezTo>
                <a:cubicBezTo>
                  <a:pt x="1051" y="1107"/>
                  <a:pt x="1052" y="1103"/>
                  <a:pt x="1052" y="1099"/>
                </a:cubicBezTo>
                <a:cubicBezTo>
                  <a:pt x="1010" y="1087"/>
                  <a:pt x="978" y="1050"/>
                  <a:pt x="975" y="1004"/>
                </a:cubicBezTo>
                <a:cubicBezTo>
                  <a:pt x="946" y="1001"/>
                  <a:pt x="920" y="993"/>
                  <a:pt x="895" y="981"/>
                </a:cubicBezTo>
                <a:cubicBezTo>
                  <a:pt x="871" y="990"/>
                  <a:pt x="845" y="995"/>
                  <a:pt x="818" y="995"/>
                </a:cubicBezTo>
                <a:cubicBezTo>
                  <a:pt x="738" y="995"/>
                  <a:pt x="668" y="952"/>
                  <a:pt x="631" y="887"/>
                </a:cubicBezTo>
                <a:cubicBezTo>
                  <a:pt x="631" y="887"/>
                  <a:pt x="630" y="887"/>
                  <a:pt x="630" y="887"/>
                </a:cubicBezTo>
                <a:cubicBezTo>
                  <a:pt x="586" y="887"/>
                  <a:pt x="551" y="852"/>
                  <a:pt x="551" y="809"/>
                </a:cubicBezTo>
                <a:cubicBezTo>
                  <a:pt x="551" y="809"/>
                  <a:pt x="551" y="809"/>
                  <a:pt x="551" y="808"/>
                </a:cubicBezTo>
                <a:cubicBezTo>
                  <a:pt x="549" y="809"/>
                  <a:pt x="547" y="809"/>
                  <a:pt x="545" y="809"/>
                </a:cubicBezTo>
                <a:cubicBezTo>
                  <a:pt x="502" y="809"/>
                  <a:pt x="465" y="787"/>
                  <a:pt x="442" y="755"/>
                </a:cubicBezTo>
                <a:cubicBezTo>
                  <a:pt x="433" y="758"/>
                  <a:pt x="424" y="760"/>
                  <a:pt x="414" y="760"/>
                </a:cubicBezTo>
                <a:cubicBezTo>
                  <a:pt x="380" y="760"/>
                  <a:pt x="352" y="738"/>
                  <a:pt x="341" y="708"/>
                </a:cubicBezTo>
                <a:cubicBezTo>
                  <a:pt x="327" y="713"/>
                  <a:pt x="312" y="716"/>
                  <a:pt x="297" y="716"/>
                </a:cubicBezTo>
                <a:cubicBezTo>
                  <a:pt x="227" y="716"/>
                  <a:pt x="171" y="660"/>
                  <a:pt x="171" y="590"/>
                </a:cubicBezTo>
                <a:cubicBezTo>
                  <a:pt x="171" y="559"/>
                  <a:pt x="183" y="530"/>
                  <a:pt x="202" y="508"/>
                </a:cubicBezTo>
                <a:cubicBezTo>
                  <a:pt x="199" y="500"/>
                  <a:pt x="198" y="491"/>
                  <a:pt x="198" y="482"/>
                </a:cubicBezTo>
                <a:cubicBezTo>
                  <a:pt x="198" y="450"/>
                  <a:pt x="217" y="422"/>
                  <a:pt x="244" y="410"/>
                </a:cubicBezTo>
                <a:cubicBezTo>
                  <a:pt x="244" y="410"/>
                  <a:pt x="244" y="409"/>
                  <a:pt x="244" y="409"/>
                </a:cubicBezTo>
                <a:cubicBezTo>
                  <a:pt x="244" y="340"/>
                  <a:pt x="300" y="283"/>
                  <a:pt x="370" y="283"/>
                </a:cubicBezTo>
                <a:cubicBezTo>
                  <a:pt x="370" y="283"/>
                  <a:pt x="370" y="283"/>
                  <a:pt x="370" y="283"/>
                </a:cubicBezTo>
                <a:cubicBezTo>
                  <a:pt x="370" y="282"/>
                  <a:pt x="370" y="281"/>
                  <a:pt x="370" y="280"/>
                </a:cubicBezTo>
                <a:cubicBezTo>
                  <a:pt x="370" y="236"/>
                  <a:pt x="414" y="211"/>
                  <a:pt x="457" y="211"/>
                </a:cubicBezTo>
                <a:cubicBezTo>
                  <a:pt x="470" y="211"/>
                  <a:pt x="481" y="214"/>
                  <a:pt x="492" y="219"/>
                </a:cubicBezTo>
                <a:cubicBezTo>
                  <a:pt x="514" y="181"/>
                  <a:pt x="545" y="147"/>
                  <a:pt x="592" y="147"/>
                </a:cubicBezTo>
                <a:cubicBezTo>
                  <a:pt x="609" y="147"/>
                  <a:pt x="626" y="151"/>
                  <a:pt x="641" y="157"/>
                </a:cubicBezTo>
                <a:cubicBezTo>
                  <a:pt x="679" y="125"/>
                  <a:pt x="728" y="96"/>
                  <a:pt x="782" y="96"/>
                </a:cubicBezTo>
                <a:cubicBezTo>
                  <a:pt x="817" y="96"/>
                  <a:pt x="841" y="99"/>
                  <a:pt x="871" y="114"/>
                </a:cubicBezTo>
                <a:cubicBezTo>
                  <a:pt x="888" y="105"/>
                  <a:pt x="916" y="87"/>
                  <a:pt x="936" y="87"/>
                </a:cubicBezTo>
                <a:cubicBezTo>
                  <a:pt x="980" y="87"/>
                  <a:pt x="1011" y="86"/>
                  <a:pt x="1033" y="120"/>
                </a:cubicBezTo>
                <a:cubicBezTo>
                  <a:pt x="1046" y="111"/>
                  <a:pt x="1088" y="108"/>
                  <a:pt x="1105" y="108"/>
                </a:cubicBezTo>
                <a:cubicBezTo>
                  <a:pt x="1139" y="108"/>
                  <a:pt x="1188" y="156"/>
                  <a:pt x="1199" y="186"/>
                </a:cubicBezTo>
                <a:cubicBezTo>
                  <a:pt x="1279" y="152"/>
                  <a:pt x="1357" y="225"/>
                  <a:pt x="1373" y="309"/>
                </a:cubicBezTo>
                <a:cubicBezTo>
                  <a:pt x="1432" y="305"/>
                  <a:pt x="1485" y="391"/>
                  <a:pt x="1462" y="442"/>
                </a:cubicBezTo>
                <a:cubicBezTo>
                  <a:pt x="1513" y="483"/>
                  <a:pt x="1523" y="549"/>
                  <a:pt x="1523" y="620"/>
                </a:cubicBezTo>
                <a:cubicBezTo>
                  <a:pt x="1523" y="645"/>
                  <a:pt x="1519" y="669"/>
                  <a:pt x="1512" y="692"/>
                </a:cubicBezTo>
                <a:cubicBezTo>
                  <a:pt x="1522" y="710"/>
                  <a:pt x="1529" y="731"/>
                  <a:pt x="1529" y="754"/>
                </a:cubicBezTo>
                <a:cubicBezTo>
                  <a:pt x="1529" y="814"/>
                  <a:pt x="1487" y="864"/>
                  <a:pt x="1432" y="877"/>
                </a:cubicBezTo>
                <a:cubicBezTo>
                  <a:pt x="1437" y="887"/>
                  <a:pt x="1439" y="898"/>
                  <a:pt x="1439" y="910"/>
                </a:cubicBezTo>
                <a:cubicBezTo>
                  <a:pt x="1439" y="946"/>
                  <a:pt x="1415" y="976"/>
                  <a:pt x="1383" y="985"/>
                </a:cubicBezTo>
                <a:cubicBezTo>
                  <a:pt x="1381" y="1040"/>
                  <a:pt x="1346" y="1087"/>
                  <a:pt x="1297" y="1105"/>
                </a:cubicBezTo>
                <a:cubicBezTo>
                  <a:pt x="1297" y="1110"/>
                  <a:pt x="1297" y="1114"/>
                  <a:pt x="1297" y="111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ln>
                <a:solidFill>
                  <a:schemeClr val="accent2"/>
                </a:solidFill>
              </a:ln>
              <a:solidFill>
                <a:srgbClr val="373737"/>
              </a:solidFill>
              <a:latin typeface="Gotham Light"/>
              <a:cs typeface="Gotham Light"/>
            </a:endParaRPr>
          </a:p>
        </p:txBody>
      </p:sp>
      <p:grpSp>
        <p:nvGrpSpPr>
          <p:cNvPr id="3" name="Group 64"/>
          <p:cNvGrpSpPr/>
          <p:nvPr/>
        </p:nvGrpSpPr>
        <p:grpSpPr>
          <a:xfrm>
            <a:off x="3186752" y="2278079"/>
            <a:ext cx="801989" cy="1323021"/>
            <a:chOff x="6531329" y="2691707"/>
            <a:chExt cx="444716" cy="733318"/>
          </a:xfrm>
        </p:grpSpPr>
        <p:sp>
          <p:nvSpPr>
            <p:cNvPr id="66" name="Freeform 95"/>
            <p:cNvSpPr>
              <a:spLocks/>
            </p:cNvSpPr>
            <p:nvPr/>
          </p:nvSpPr>
          <p:spPr bwMode="auto">
            <a:xfrm>
              <a:off x="6652002" y="3283678"/>
              <a:ext cx="203371" cy="52742"/>
            </a:xfrm>
            <a:custGeom>
              <a:avLst/>
              <a:gdLst>
                <a:gd name="T0" fmla="*/ 177 w 204"/>
                <a:gd name="T1" fmla="*/ 0 h 53"/>
                <a:gd name="T2" fmla="*/ 26 w 204"/>
                <a:gd name="T3" fmla="*/ 0 h 53"/>
                <a:gd name="T4" fmla="*/ 0 w 204"/>
                <a:gd name="T5" fmla="*/ 26 h 53"/>
                <a:gd name="T6" fmla="*/ 26 w 204"/>
                <a:gd name="T7" fmla="*/ 53 h 53"/>
                <a:gd name="T8" fmla="*/ 177 w 204"/>
                <a:gd name="T9" fmla="*/ 53 h 53"/>
                <a:gd name="T10" fmla="*/ 204 w 204"/>
                <a:gd name="T11" fmla="*/ 26 h 53"/>
                <a:gd name="T12" fmla="*/ 177 w 204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3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177" y="53"/>
                    <a:pt x="177" y="53"/>
                    <a:pt x="177" y="53"/>
                  </a:cubicBezTo>
                  <a:cubicBezTo>
                    <a:pt x="192" y="53"/>
                    <a:pt x="204" y="41"/>
                    <a:pt x="204" y="26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/>
            </a:p>
          </p:txBody>
        </p:sp>
        <p:sp>
          <p:nvSpPr>
            <p:cNvPr id="67" name="Freeform 96"/>
            <p:cNvSpPr>
              <a:spLocks/>
            </p:cNvSpPr>
            <p:nvPr/>
          </p:nvSpPr>
          <p:spPr bwMode="auto">
            <a:xfrm>
              <a:off x="6652002" y="3336419"/>
              <a:ext cx="203371" cy="54007"/>
            </a:xfrm>
            <a:custGeom>
              <a:avLst/>
              <a:gdLst>
                <a:gd name="T0" fmla="*/ 177 w 204"/>
                <a:gd name="T1" fmla="*/ 0 h 54"/>
                <a:gd name="T2" fmla="*/ 26 w 204"/>
                <a:gd name="T3" fmla="*/ 0 h 54"/>
                <a:gd name="T4" fmla="*/ 0 w 204"/>
                <a:gd name="T5" fmla="*/ 27 h 54"/>
                <a:gd name="T6" fmla="*/ 26 w 204"/>
                <a:gd name="T7" fmla="*/ 54 h 54"/>
                <a:gd name="T8" fmla="*/ 177 w 204"/>
                <a:gd name="T9" fmla="*/ 54 h 54"/>
                <a:gd name="T10" fmla="*/ 204 w 204"/>
                <a:gd name="T11" fmla="*/ 27 h 54"/>
                <a:gd name="T12" fmla="*/ 177 w 204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4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2"/>
                    <a:pt x="12" y="54"/>
                    <a:pt x="26" y="54"/>
                  </a:cubicBezTo>
                  <a:cubicBezTo>
                    <a:pt x="177" y="54"/>
                    <a:pt x="177" y="54"/>
                    <a:pt x="177" y="54"/>
                  </a:cubicBezTo>
                  <a:cubicBezTo>
                    <a:pt x="192" y="54"/>
                    <a:pt x="204" y="42"/>
                    <a:pt x="204" y="27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/>
            </a:p>
          </p:txBody>
        </p:sp>
        <p:sp>
          <p:nvSpPr>
            <p:cNvPr id="68" name="Freeform 97"/>
            <p:cNvSpPr>
              <a:spLocks/>
            </p:cNvSpPr>
            <p:nvPr/>
          </p:nvSpPr>
          <p:spPr bwMode="auto">
            <a:xfrm>
              <a:off x="6687866" y="3390427"/>
              <a:ext cx="131643" cy="34598"/>
            </a:xfrm>
            <a:custGeom>
              <a:avLst/>
              <a:gdLst>
                <a:gd name="T0" fmla="*/ 0 w 132"/>
                <a:gd name="T1" fmla="*/ 0 h 35"/>
                <a:gd name="T2" fmla="*/ 66 w 132"/>
                <a:gd name="T3" fmla="*/ 35 h 35"/>
                <a:gd name="T4" fmla="*/ 132 w 132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35">
                  <a:moveTo>
                    <a:pt x="0" y="0"/>
                  </a:moveTo>
                  <a:cubicBezTo>
                    <a:pt x="0" y="19"/>
                    <a:pt x="29" y="35"/>
                    <a:pt x="66" y="35"/>
                  </a:cubicBezTo>
                  <a:cubicBezTo>
                    <a:pt x="102" y="35"/>
                    <a:pt x="132" y="19"/>
                    <a:pt x="132" y="0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/>
            </a:p>
          </p:txBody>
        </p:sp>
        <p:sp>
          <p:nvSpPr>
            <p:cNvPr id="69" name="Freeform 98"/>
            <p:cNvSpPr>
              <a:spLocks/>
            </p:cNvSpPr>
            <p:nvPr/>
          </p:nvSpPr>
          <p:spPr bwMode="auto">
            <a:xfrm>
              <a:off x="6531329" y="2691707"/>
              <a:ext cx="444716" cy="537964"/>
            </a:xfrm>
            <a:custGeom>
              <a:avLst/>
              <a:gdLst>
                <a:gd name="T0" fmla="*/ 223 w 446"/>
                <a:gd name="T1" fmla="*/ 0 h 540"/>
                <a:gd name="T2" fmla="*/ 0 w 446"/>
                <a:gd name="T3" fmla="*/ 223 h 540"/>
                <a:gd name="T4" fmla="*/ 62 w 446"/>
                <a:gd name="T5" fmla="*/ 379 h 540"/>
                <a:gd name="T6" fmla="*/ 94 w 446"/>
                <a:gd name="T7" fmla="*/ 440 h 540"/>
                <a:gd name="T8" fmla="*/ 94 w 446"/>
                <a:gd name="T9" fmla="*/ 484 h 540"/>
                <a:gd name="T10" fmla="*/ 150 w 446"/>
                <a:gd name="T11" fmla="*/ 540 h 540"/>
                <a:gd name="T12" fmla="*/ 296 w 446"/>
                <a:gd name="T13" fmla="*/ 540 h 540"/>
                <a:gd name="T14" fmla="*/ 352 w 446"/>
                <a:gd name="T15" fmla="*/ 484 h 540"/>
                <a:gd name="T16" fmla="*/ 352 w 446"/>
                <a:gd name="T17" fmla="*/ 440 h 540"/>
                <a:gd name="T18" fmla="*/ 383 w 446"/>
                <a:gd name="T19" fmla="*/ 379 h 540"/>
                <a:gd name="T20" fmla="*/ 446 w 446"/>
                <a:gd name="T21" fmla="*/ 223 h 540"/>
                <a:gd name="T22" fmla="*/ 223 w 446"/>
                <a:gd name="T23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6" h="540">
                  <a:moveTo>
                    <a:pt x="223" y="0"/>
                  </a:moveTo>
                  <a:cubicBezTo>
                    <a:pt x="99" y="0"/>
                    <a:pt x="0" y="100"/>
                    <a:pt x="0" y="223"/>
                  </a:cubicBezTo>
                  <a:cubicBezTo>
                    <a:pt x="0" y="284"/>
                    <a:pt x="22" y="339"/>
                    <a:pt x="62" y="379"/>
                  </a:cubicBezTo>
                  <a:cubicBezTo>
                    <a:pt x="83" y="399"/>
                    <a:pt x="94" y="415"/>
                    <a:pt x="94" y="440"/>
                  </a:cubicBezTo>
                  <a:cubicBezTo>
                    <a:pt x="94" y="466"/>
                    <a:pt x="94" y="484"/>
                    <a:pt x="94" y="484"/>
                  </a:cubicBezTo>
                  <a:cubicBezTo>
                    <a:pt x="94" y="515"/>
                    <a:pt x="119" y="540"/>
                    <a:pt x="150" y="540"/>
                  </a:cubicBezTo>
                  <a:cubicBezTo>
                    <a:pt x="296" y="540"/>
                    <a:pt x="296" y="540"/>
                    <a:pt x="296" y="540"/>
                  </a:cubicBezTo>
                  <a:cubicBezTo>
                    <a:pt x="327" y="540"/>
                    <a:pt x="352" y="515"/>
                    <a:pt x="352" y="484"/>
                  </a:cubicBezTo>
                  <a:cubicBezTo>
                    <a:pt x="352" y="484"/>
                    <a:pt x="352" y="466"/>
                    <a:pt x="352" y="440"/>
                  </a:cubicBezTo>
                  <a:cubicBezTo>
                    <a:pt x="352" y="415"/>
                    <a:pt x="362" y="399"/>
                    <a:pt x="383" y="379"/>
                  </a:cubicBezTo>
                  <a:cubicBezTo>
                    <a:pt x="423" y="339"/>
                    <a:pt x="446" y="284"/>
                    <a:pt x="446" y="223"/>
                  </a:cubicBezTo>
                  <a:cubicBezTo>
                    <a:pt x="446" y="100"/>
                    <a:pt x="347" y="0"/>
                    <a:pt x="223" y="0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/>
            </a:p>
          </p:txBody>
        </p:sp>
        <p:sp>
          <p:nvSpPr>
            <p:cNvPr id="70" name="Freeform 99"/>
            <p:cNvSpPr>
              <a:spLocks/>
            </p:cNvSpPr>
            <p:nvPr/>
          </p:nvSpPr>
          <p:spPr bwMode="auto">
            <a:xfrm>
              <a:off x="6652002" y="3229670"/>
              <a:ext cx="203371" cy="54007"/>
            </a:xfrm>
            <a:custGeom>
              <a:avLst/>
              <a:gdLst>
                <a:gd name="T0" fmla="*/ 177 w 204"/>
                <a:gd name="T1" fmla="*/ 0 h 54"/>
                <a:gd name="T2" fmla="*/ 26 w 204"/>
                <a:gd name="T3" fmla="*/ 0 h 54"/>
                <a:gd name="T4" fmla="*/ 0 w 204"/>
                <a:gd name="T5" fmla="*/ 27 h 54"/>
                <a:gd name="T6" fmla="*/ 26 w 204"/>
                <a:gd name="T7" fmla="*/ 54 h 54"/>
                <a:gd name="T8" fmla="*/ 177 w 204"/>
                <a:gd name="T9" fmla="*/ 54 h 54"/>
                <a:gd name="T10" fmla="*/ 204 w 204"/>
                <a:gd name="T11" fmla="*/ 27 h 54"/>
                <a:gd name="T12" fmla="*/ 177 w 204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4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2"/>
                    <a:pt x="12" y="54"/>
                    <a:pt x="26" y="54"/>
                  </a:cubicBezTo>
                  <a:cubicBezTo>
                    <a:pt x="177" y="54"/>
                    <a:pt x="177" y="54"/>
                    <a:pt x="177" y="54"/>
                  </a:cubicBezTo>
                  <a:cubicBezTo>
                    <a:pt x="192" y="54"/>
                    <a:pt x="204" y="42"/>
                    <a:pt x="204" y="27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133"/>
            </a:p>
          </p:txBody>
        </p:sp>
      </p:grpSp>
      <p:sp>
        <p:nvSpPr>
          <p:cNvPr id="43" name="Title 1"/>
          <p:cNvSpPr txBox="1">
            <a:spLocks/>
          </p:cNvSpPr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Conclusion</a:t>
            </a:r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45" name="ZoneTexte 44"/>
          <p:cNvSpPr txBox="1"/>
          <p:nvPr/>
        </p:nvSpPr>
        <p:spPr>
          <a:xfrm>
            <a:off x="6161648" y="1420822"/>
            <a:ext cx="568334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BILL GATES</a:t>
            </a:r>
            <a:r>
              <a:rPr lang="en-US" dirty="0" smtClean="0"/>
              <a:t> once said:</a:t>
            </a:r>
            <a:endParaRPr lang="fr-FR" dirty="0" smtClean="0"/>
          </a:p>
          <a:p>
            <a:r>
              <a:rPr lang="en-US" dirty="0" smtClean="0"/>
              <a:t>“We always overestimate the change that will occur in the next two years and underestimate the change that will occur in the next ten. Don't let yourself be lulled into inaction.”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So what prevents us from creating the most interactive e-learning Chatbot  and prevents you from using it and enjoying your learning experience!! </a:t>
            </a:r>
            <a:endParaRPr lang="fr-FR" dirty="0"/>
          </a:p>
        </p:txBody>
      </p:sp>
      <p:sp>
        <p:nvSpPr>
          <p:cNvPr id="47" name="Espace réservé du numéro de diapositive 4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22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481817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7"/>
          <p:cNvSpPr>
            <a:spLocks/>
          </p:cNvSpPr>
          <p:nvPr/>
        </p:nvSpPr>
        <p:spPr bwMode="auto">
          <a:xfrm rot="585448">
            <a:off x="4796266" y="1549816"/>
            <a:ext cx="2764896" cy="2455389"/>
          </a:xfrm>
          <a:custGeom>
            <a:avLst/>
            <a:gdLst>
              <a:gd name="T0" fmla="*/ 348 w 412"/>
              <a:gd name="T1" fmla="*/ 332 h 418"/>
              <a:gd name="T2" fmla="*/ 407 w 412"/>
              <a:gd name="T3" fmla="*/ 180 h 418"/>
              <a:gd name="T4" fmla="*/ 205 w 412"/>
              <a:gd name="T5" fmla="*/ 10 h 418"/>
              <a:gd name="T6" fmla="*/ 0 w 412"/>
              <a:gd name="T7" fmla="*/ 201 h 418"/>
              <a:gd name="T8" fmla="*/ 205 w 412"/>
              <a:gd name="T9" fmla="*/ 392 h 418"/>
              <a:gd name="T10" fmla="*/ 288 w 412"/>
              <a:gd name="T11" fmla="*/ 370 h 418"/>
              <a:gd name="T12" fmla="*/ 384 w 412"/>
              <a:gd name="T13" fmla="*/ 418 h 418"/>
              <a:gd name="T14" fmla="*/ 348 w 412"/>
              <a:gd name="T15" fmla="*/ 332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12" h="418">
                <a:moveTo>
                  <a:pt x="348" y="332"/>
                </a:moveTo>
                <a:cubicBezTo>
                  <a:pt x="392" y="291"/>
                  <a:pt x="412" y="236"/>
                  <a:pt x="407" y="180"/>
                </a:cubicBezTo>
                <a:cubicBezTo>
                  <a:pt x="398" y="90"/>
                  <a:pt x="337" y="21"/>
                  <a:pt x="205" y="10"/>
                </a:cubicBezTo>
                <a:cubicBezTo>
                  <a:pt x="82" y="0"/>
                  <a:pt x="0" y="96"/>
                  <a:pt x="0" y="201"/>
                </a:cubicBezTo>
                <a:cubicBezTo>
                  <a:pt x="0" y="307"/>
                  <a:pt x="93" y="405"/>
                  <a:pt x="205" y="392"/>
                </a:cubicBezTo>
                <a:cubicBezTo>
                  <a:pt x="236" y="389"/>
                  <a:pt x="264" y="381"/>
                  <a:pt x="288" y="370"/>
                </a:cubicBezTo>
                <a:cubicBezTo>
                  <a:pt x="318" y="390"/>
                  <a:pt x="356" y="412"/>
                  <a:pt x="384" y="418"/>
                </a:cubicBezTo>
                <a:cubicBezTo>
                  <a:pt x="365" y="399"/>
                  <a:pt x="354" y="363"/>
                  <a:pt x="348" y="33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alpha val="75000"/>
                </a:schemeClr>
              </a:gs>
              <a:gs pos="100000">
                <a:schemeClr val="accent3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21064990" flipH="1">
            <a:off x="7232413" y="1512939"/>
            <a:ext cx="2555077" cy="2740389"/>
          </a:xfrm>
          <a:custGeom>
            <a:avLst/>
            <a:gdLst>
              <a:gd name="T0" fmla="*/ 428 w 428"/>
              <a:gd name="T1" fmla="*/ 205 h 495"/>
              <a:gd name="T2" fmla="*/ 213 w 428"/>
              <a:gd name="T3" fmla="*/ 12 h 495"/>
              <a:gd name="T4" fmla="*/ 0 w 428"/>
              <a:gd name="T5" fmla="*/ 211 h 495"/>
              <a:gd name="T6" fmla="*/ 213 w 428"/>
              <a:gd name="T7" fmla="*/ 410 h 495"/>
              <a:gd name="T8" fmla="*/ 213 w 428"/>
              <a:gd name="T9" fmla="*/ 410 h 495"/>
              <a:gd name="T10" fmla="*/ 280 w 428"/>
              <a:gd name="T11" fmla="*/ 495 h 495"/>
              <a:gd name="T12" fmla="*/ 282 w 428"/>
              <a:gd name="T13" fmla="*/ 397 h 495"/>
              <a:gd name="T14" fmla="*/ 428 w 428"/>
              <a:gd name="T15" fmla="*/ 205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8" h="495">
                <a:moveTo>
                  <a:pt x="428" y="205"/>
                </a:moveTo>
                <a:cubicBezTo>
                  <a:pt x="428" y="95"/>
                  <a:pt x="368" y="28"/>
                  <a:pt x="213" y="12"/>
                </a:cubicBezTo>
                <a:cubicBezTo>
                  <a:pt x="96" y="0"/>
                  <a:pt x="0" y="101"/>
                  <a:pt x="0" y="211"/>
                </a:cubicBezTo>
                <a:cubicBezTo>
                  <a:pt x="0" y="321"/>
                  <a:pt x="96" y="420"/>
                  <a:pt x="213" y="410"/>
                </a:cubicBezTo>
                <a:cubicBezTo>
                  <a:pt x="213" y="410"/>
                  <a:pt x="213" y="410"/>
                  <a:pt x="213" y="410"/>
                </a:cubicBezTo>
                <a:cubicBezTo>
                  <a:pt x="233" y="444"/>
                  <a:pt x="256" y="475"/>
                  <a:pt x="280" y="495"/>
                </a:cubicBezTo>
                <a:cubicBezTo>
                  <a:pt x="277" y="464"/>
                  <a:pt x="277" y="433"/>
                  <a:pt x="282" y="397"/>
                </a:cubicBezTo>
                <a:cubicBezTo>
                  <a:pt x="378" y="368"/>
                  <a:pt x="428" y="296"/>
                  <a:pt x="428" y="20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5">
                  <a:alpha val="75000"/>
                </a:schemeClr>
              </a:gs>
              <a:gs pos="100000">
                <a:schemeClr val="accent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5178632" y="1844824"/>
            <a:ext cx="2149051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67" dirty="0">
              <a:solidFill>
                <a:srgbClr val="FFFFF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16233" y="6207753"/>
            <a:ext cx="7563026" cy="5232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solidFill>
                  <a:srgbClr val="FFFFFF"/>
                </a:solidFill>
              </a:rPr>
              <a:t>Thank you for your </a:t>
            </a:r>
            <a:r>
              <a:rPr lang="fr-FR" sz="2800" i="1" dirty="0" smtClean="0">
                <a:solidFill>
                  <a:srgbClr val="FFFFFF"/>
                </a:solidFill>
              </a:rPr>
              <a:t>attention 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26" name="Group 4"/>
          <p:cNvGrpSpPr>
            <a:grpSpLocks noChangeAspect="1"/>
          </p:cNvGrpSpPr>
          <p:nvPr/>
        </p:nvGrpSpPr>
        <p:grpSpPr bwMode="auto">
          <a:xfrm>
            <a:off x="4595058" y="4343401"/>
            <a:ext cx="885021" cy="1756833"/>
            <a:chOff x="1506" y="3505"/>
            <a:chExt cx="871" cy="1729"/>
          </a:xfrm>
          <a:solidFill>
            <a:schemeClr val="accent1"/>
          </a:solidFill>
        </p:grpSpPr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0" name="Group 4"/>
          <p:cNvGrpSpPr>
            <a:grpSpLocks noChangeAspect="1"/>
          </p:cNvGrpSpPr>
          <p:nvPr/>
        </p:nvGrpSpPr>
        <p:grpSpPr bwMode="auto">
          <a:xfrm>
            <a:off x="6797746" y="4343401"/>
            <a:ext cx="885021" cy="1756833"/>
            <a:chOff x="1506" y="3505"/>
            <a:chExt cx="871" cy="1729"/>
          </a:xfrm>
          <a:solidFill>
            <a:schemeClr val="accent4"/>
          </a:solidFill>
        </p:grpSpPr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2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3" name="Group 4"/>
          <p:cNvGrpSpPr>
            <a:grpSpLocks noChangeAspect="1"/>
          </p:cNvGrpSpPr>
          <p:nvPr/>
        </p:nvGrpSpPr>
        <p:grpSpPr bwMode="auto">
          <a:xfrm>
            <a:off x="7899090" y="4343401"/>
            <a:ext cx="885021" cy="1756833"/>
            <a:chOff x="1506" y="3505"/>
            <a:chExt cx="871" cy="1729"/>
          </a:xfrm>
          <a:solidFill>
            <a:schemeClr val="accent5"/>
          </a:solidFill>
        </p:grpSpPr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5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45" name="Group 4"/>
          <p:cNvGrpSpPr>
            <a:grpSpLocks noChangeAspect="1"/>
          </p:cNvGrpSpPr>
          <p:nvPr/>
        </p:nvGrpSpPr>
        <p:grpSpPr bwMode="auto">
          <a:xfrm>
            <a:off x="5696402" y="4343401"/>
            <a:ext cx="885021" cy="1756833"/>
            <a:chOff x="1506" y="3505"/>
            <a:chExt cx="871" cy="1729"/>
          </a:xfrm>
          <a:solidFill>
            <a:schemeClr val="accent2"/>
          </a:solidFill>
        </p:grpSpPr>
        <p:sp>
          <p:nvSpPr>
            <p:cNvPr id="46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7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5" name="Freeform 6"/>
          <p:cNvSpPr>
            <a:spLocks/>
          </p:cNvSpPr>
          <p:nvPr/>
        </p:nvSpPr>
        <p:spPr bwMode="auto">
          <a:xfrm rot="547283">
            <a:off x="1631157" y="1964316"/>
            <a:ext cx="3767651" cy="2426019"/>
          </a:xfrm>
          <a:custGeom>
            <a:avLst/>
            <a:gdLst>
              <a:gd name="T0" fmla="*/ 340 w 423"/>
              <a:gd name="T1" fmla="*/ 339 h 419"/>
              <a:gd name="T2" fmla="*/ 423 w 423"/>
              <a:gd name="T3" fmla="*/ 182 h 419"/>
              <a:gd name="T4" fmla="*/ 210 w 423"/>
              <a:gd name="T5" fmla="*/ 10 h 419"/>
              <a:gd name="T6" fmla="*/ 0 w 423"/>
              <a:gd name="T7" fmla="*/ 197 h 419"/>
              <a:gd name="T8" fmla="*/ 210 w 423"/>
              <a:gd name="T9" fmla="*/ 384 h 419"/>
              <a:gd name="T10" fmla="*/ 262 w 423"/>
              <a:gd name="T11" fmla="*/ 377 h 419"/>
              <a:gd name="T12" fmla="*/ 382 w 423"/>
              <a:gd name="T13" fmla="*/ 419 h 419"/>
              <a:gd name="T14" fmla="*/ 340 w 423"/>
              <a:gd name="T15" fmla="*/ 339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3" h="419">
                <a:moveTo>
                  <a:pt x="340" y="339"/>
                </a:moveTo>
                <a:cubicBezTo>
                  <a:pt x="390" y="300"/>
                  <a:pt x="423" y="242"/>
                  <a:pt x="423" y="182"/>
                </a:cubicBezTo>
                <a:cubicBezTo>
                  <a:pt x="423" y="79"/>
                  <a:pt x="332" y="0"/>
                  <a:pt x="210" y="10"/>
                </a:cubicBezTo>
                <a:cubicBezTo>
                  <a:pt x="95" y="20"/>
                  <a:pt x="0" y="94"/>
                  <a:pt x="0" y="197"/>
                </a:cubicBezTo>
                <a:cubicBezTo>
                  <a:pt x="0" y="300"/>
                  <a:pt x="94" y="384"/>
                  <a:pt x="210" y="384"/>
                </a:cubicBezTo>
                <a:cubicBezTo>
                  <a:pt x="228" y="384"/>
                  <a:pt x="245" y="381"/>
                  <a:pt x="262" y="377"/>
                </a:cubicBezTo>
                <a:cubicBezTo>
                  <a:pt x="291" y="391"/>
                  <a:pt x="337" y="409"/>
                  <a:pt x="382" y="419"/>
                </a:cubicBezTo>
                <a:cubicBezTo>
                  <a:pt x="363" y="400"/>
                  <a:pt x="350" y="370"/>
                  <a:pt x="340" y="3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1" name="Espace réservé du numéro de diapositive 25"/>
          <p:cNvSpPr txBox="1">
            <a:spLocks/>
          </p:cNvSpPr>
          <p:nvPr/>
        </p:nvSpPr>
        <p:spPr>
          <a:xfrm>
            <a:off x="10352540" y="534885"/>
            <a:ext cx="838199" cy="767687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A059C7-A181-4136-BB2A-80B9064A16A6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39781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800"/>
                            </p:stCondLst>
                            <p:childTnLst>
                              <p:par>
                                <p:cTn id="1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2" grpId="0"/>
      <p:bldP spid="18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Hexagon 18"/>
          <p:cNvSpPr/>
          <p:nvPr/>
        </p:nvSpPr>
        <p:spPr>
          <a:xfrm rot="5400000">
            <a:off x="8557829" y="4116490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 smtClean="0"/>
              <a:t>What is it </a:t>
            </a:r>
            <a:r>
              <a:rPr lang="en-US" sz="2400" dirty="0" smtClean="0">
                <a:latin typeface="Ink Free" panose="03080402000500000000" pitchFamily="66" charset="0"/>
              </a:rPr>
              <a:t>?</a:t>
            </a:r>
            <a:r>
              <a:rPr lang="en-US" sz="2400" dirty="0" smtClean="0"/>
              <a:t> </a:t>
            </a:r>
            <a:endParaRPr lang="en-US" sz="2400" dirty="0" smtClean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endParaRPr lang="en-US" sz="1467" dirty="0"/>
          </a:p>
        </p:txBody>
      </p:sp>
      <p:sp>
        <p:nvSpPr>
          <p:cNvPr id="32" name="Trapezoid 31"/>
          <p:cNvSpPr/>
          <p:nvPr/>
        </p:nvSpPr>
        <p:spPr>
          <a:xfrm rot="19800000">
            <a:off x="8575518" y="4238323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4" name="Hexagon 33"/>
          <p:cNvSpPr/>
          <p:nvPr/>
        </p:nvSpPr>
        <p:spPr>
          <a:xfrm rot="5400000">
            <a:off x="6663302" y="4116490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2133" dirty="0" smtClean="0"/>
              <a:t>What does it do</a:t>
            </a:r>
            <a:r>
              <a:rPr lang="en-US" sz="1600" dirty="0" smtClean="0">
                <a:latin typeface="Ink Free" panose="03080402000500000000" pitchFamily="66" charset="0"/>
              </a:rPr>
              <a:t> ?</a:t>
            </a:r>
            <a:endParaRPr lang="en-US" sz="1600" dirty="0" smtClean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endParaRPr lang="en-US" sz="1467" dirty="0"/>
          </a:p>
        </p:txBody>
      </p:sp>
      <p:sp>
        <p:nvSpPr>
          <p:cNvPr id="33" name="Trapezoid 32"/>
          <p:cNvSpPr/>
          <p:nvPr/>
        </p:nvSpPr>
        <p:spPr>
          <a:xfrm rot="1800000">
            <a:off x="7522100" y="4236432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5" name="Hexagon 34"/>
          <p:cNvSpPr/>
          <p:nvPr/>
        </p:nvSpPr>
        <p:spPr>
          <a:xfrm rot="5400000">
            <a:off x="8543761" y="816471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 smtClean="0"/>
              <a:t>What is the problem in the existent market </a:t>
            </a:r>
            <a:r>
              <a:rPr lang="en-US" sz="1600" dirty="0" smtClean="0">
                <a:latin typeface="Ink Free" panose="03080402000500000000" pitchFamily="66" charset="0"/>
              </a:rPr>
              <a:t>?</a:t>
            </a:r>
            <a:r>
              <a:rPr lang="en-US" sz="1600" dirty="0" smtClean="0"/>
              <a:t> 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6" name="Trapezoid 35"/>
          <p:cNvSpPr/>
          <p:nvPr/>
        </p:nvSpPr>
        <p:spPr>
          <a:xfrm rot="12600000" flipH="1">
            <a:off x="8575518" y="2397543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7" name="Hexagon 36"/>
          <p:cNvSpPr/>
          <p:nvPr/>
        </p:nvSpPr>
        <p:spPr>
          <a:xfrm rot="5400000">
            <a:off x="6649234" y="816471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 smtClean="0"/>
              <a:t>How are we going to advertize it                            </a:t>
            </a:r>
            <a:r>
              <a:rPr lang="en-US" sz="1600" dirty="0" smtClean="0">
                <a:latin typeface="Ink Free" panose="03080402000500000000" pitchFamily="66" charset="0"/>
              </a:rPr>
              <a:t>?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8" name="Trapezoid 37"/>
          <p:cNvSpPr/>
          <p:nvPr/>
        </p:nvSpPr>
        <p:spPr>
          <a:xfrm rot="9000000" flipH="1">
            <a:off x="7522100" y="2395651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40" name="Hexagon 39"/>
          <p:cNvSpPr/>
          <p:nvPr/>
        </p:nvSpPr>
        <p:spPr>
          <a:xfrm rot="5400000">
            <a:off x="9490503" y="2462480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600" dirty="0" smtClean="0"/>
              <a:t>Why our </a:t>
            </a:r>
            <a:r>
              <a:rPr lang="en-US" sz="1600" dirty="0" err="1" smtClean="0"/>
              <a:t>chatbot</a:t>
            </a:r>
            <a:r>
              <a:rPr lang="en-US" sz="1600" dirty="0" smtClean="0"/>
              <a:t> and not the competitors</a:t>
            </a:r>
            <a:r>
              <a:rPr lang="en-US" sz="1100" dirty="0" smtClean="0">
                <a:latin typeface="Ink Free" panose="03080402000500000000" pitchFamily="66" charset="0"/>
              </a:rPr>
              <a:t>?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41" name="Trapezoid 40"/>
          <p:cNvSpPr/>
          <p:nvPr/>
        </p:nvSpPr>
        <p:spPr>
          <a:xfrm rot="16200000" flipH="1">
            <a:off x="9085591" y="3312660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42" name="Hexagon 41"/>
          <p:cNvSpPr/>
          <p:nvPr/>
        </p:nvSpPr>
        <p:spPr>
          <a:xfrm rot="5400000">
            <a:off x="5729477" y="2466480"/>
            <a:ext cx="2135583" cy="1857309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tx1"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487680" tIns="0" rIns="0" bIns="0" numCol="1" spcCol="1270" anchor="t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2400" dirty="0" smtClean="0"/>
              <a:t>How does it work </a:t>
            </a:r>
            <a:r>
              <a:rPr lang="en-US" sz="1600" dirty="0" smtClean="0">
                <a:latin typeface="Ink Free" panose="03080402000500000000" pitchFamily="66" charset="0"/>
              </a:rPr>
              <a:t>?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3" name="Trapezoid 42"/>
          <p:cNvSpPr/>
          <p:nvPr/>
        </p:nvSpPr>
        <p:spPr>
          <a:xfrm rot="5400000" flipH="1">
            <a:off x="7013327" y="3312660"/>
            <a:ext cx="1260245" cy="164947"/>
          </a:xfrm>
          <a:prstGeom prst="trapezoid">
            <a:avLst>
              <a:gd name="adj" fmla="val 58035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7" name="Hexagon 56"/>
          <p:cNvSpPr/>
          <p:nvPr/>
        </p:nvSpPr>
        <p:spPr>
          <a:xfrm rot="5400000">
            <a:off x="6577724" y="882045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rgbClr val="00B050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</a:rPr>
              <a:t>06</a:t>
            </a:r>
          </a:p>
        </p:txBody>
      </p:sp>
      <p:sp>
        <p:nvSpPr>
          <p:cNvPr id="59" name="Hexagon 58"/>
          <p:cNvSpPr/>
          <p:nvPr/>
        </p:nvSpPr>
        <p:spPr>
          <a:xfrm rot="5400000">
            <a:off x="10318506" y="878023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rgbClr val="00B050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60" name="Hexagon 59"/>
          <p:cNvSpPr/>
          <p:nvPr/>
        </p:nvSpPr>
        <p:spPr>
          <a:xfrm rot="5400000">
            <a:off x="11101184" y="2524217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61" name="Hexagon 60"/>
          <p:cNvSpPr/>
          <p:nvPr/>
        </p:nvSpPr>
        <p:spPr>
          <a:xfrm rot="5400000">
            <a:off x="10169482" y="5247903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62" name="Hexagon 61"/>
          <p:cNvSpPr/>
          <p:nvPr/>
        </p:nvSpPr>
        <p:spPr>
          <a:xfrm rot="5400000">
            <a:off x="6422976" y="5247903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63" name="Hexagon 62"/>
          <p:cNvSpPr/>
          <p:nvPr/>
        </p:nvSpPr>
        <p:spPr>
          <a:xfrm rot="5400000">
            <a:off x="5489447" y="2524219"/>
            <a:ext cx="765549" cy="66579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667" dirty="0">
                <a:solidFill>
                  <a:srgbClr val="FFFFFF"/>
                </a:solidFill>
              </a:rPr>
              <a:t>05</a:t>
            </a:r>
          </a:p>
        </p:txBody>
      </p:sp>
      <p:sp>
        <p:nvSpPr>
          <p:cNvPr id="65" name="Hexagon 64"/>
          <p:cNvSpPr/>
          <p:nvPr/>
        </p:nvSpPr>
        <p:spPr>
          <a:xfrm rot="5400000">
            <a:off x="39618" y="2557820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rgbClr val="00B050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</a:endParaRPr>
          </a:p>
        </p:txBody>
      </p:sp>
      <p:sp>
        <p:nvSpPr>
          <p:cNvPr id="66" name="Hexagon 65"/>
          <p:cNvSpPr/>
          <p:nvPr/>
        </p:nvSpPr>
        <p:spPr>
          <a:xfrm rot="5400000">
            <a:off x="39618" y="3642998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</a:endParaRPr>
          </a:p>
        </p:txBody>
      </p:sp>
      <p:sp>
        <p:nvSpPr>
          <p:cNvPr id="67" name="Hexagon 66"/>
          <p:cNvSpPr/>
          <p:nvPr/>
        </p:nvSpPr>
        <p:spPr>
          <a:xfrm rot="5400000">
            <a:off x="347165" y="3100409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</a:endParaRPr>
          </a:p>
        </p:txBody>
      </p:sp>
      <p:sp>
        <p:nvSpPr>
          <p:cNvPr id="68" name="Hexagon 67"/>
          <p:cNvSpPr/>
          <p:nvPr/>
        </p:nvSpPr>
        <p:spPr>
          <a:xfrm rot="5400000">
            <a:off x="347165" y="4185588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764958" y="2708746"/>
            <a:ext cx="49519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dirty="0" err="1" smtClean="0"/>
              <a:t>Introducing</a:t>
            </a:r>
            <a:r>
              <a:rPr lang="fr-FR" sz="1600" dirty="0" smtClean="0"/>
              <a:t> the </a:t>
            </a:r>
            <a:r>
              <a:rPr lang="fr-FR" sz="1600" dirty="0" err="1" smtClean="0"/>
              <a:t>market</a:t>
            </a:r>
            <a:r>
              <a:rPr lang="fr-FR" sz="1600" dirty="0" smtClean="0"/>
              <a:t> and </a:t>
            </a:r>
            <a:r>
              <a:rPr lang="fr-FR" sz="1600" dirty="0" err="1" smtClean="0"/>
              <a:t>problem</a:t>
            </a:r>
            <a:r>
              <a:rPr lang="fr-FR" sz="1600" dirty="0" smtClean="0"/>
              <a:t> </a:t>
            </a:r>
            <a:r>
              <a:rPr lang="fr-FR" sz="1600" dirty="0" err="1" smtClean="0"/>
              <a:t>Statement</a:t>
            </a:r>
            <a:r>
              <a:rPr lang="fr-FR" sz="1600" dirty="0" smtClean="0"/>
              <a:t> </a:t>
            </a:r>
          </a:p>
          <a:p>
            <a:endParaRPr lang="fr-FR" sz="1600" dirty="0" smtClean="0"/>
          </a:p>
          <a:p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70" name="Rectangle 69"/>
          <p:cNvSpPr/>
          <p:nvPr/>
        </p:nvSpPr>
        <p:spPr>
          <a:xfrm>
            <a:off x="1072505" y="3249412"/>
            <a:ext cx="42386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list of competitors and their shortcomings</a:t>
            </a:r>
            <a:endParaRPr lang="en-US" sz="1600" dirty="0"/>
          </a:p>
        </p:txBody>
      </p:sp>
      <p:sp>
        <p:nvSpPr>
          <p:cNvPr id="71" name="Rectangle 70"/>
          <p:cNvSpPr/>
          <p:nvPr/>
        </p:nvSpPr>
        <p:spPr>
          <a:xfrm>
            <a:off x="1032250" y="3790079"/>
            <a:ext cx="47548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Our Chatbot </a:t>
            </a:r>
            <a:r>
              <a:rPr lang="fr-FR" sz="1600" dirty="0" err="1" smtClean="0"/>
              <a:t>innovative</a:t>
            </a:r>
            <a:r>
              <a:rPr lang="fr-FR" sz="1600" dirty="0" smtClean="0"/>
              <a:t> aspects and promises</a:t>
            </a:r>
            <a:endParaRPr lang="en-US" sz="1600" dirty="0"/>
          </a:p>
        </p:txBody>
      </p:sp>
      <p:sp>
        <p:nvSpPr>
          <p:cNvPr id="72" name="Rectangle 71"/>
          <p:cNvSpPr/>
          <p:nvPr/>
        </p:nvSpPr>
        <p:spPr>
          <a:xfrm>
            <a:off x="1072504" y="4330746"/>
            <a:ext cx="36711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Our Chatbot features and benefits </a:t>
            </a:r>
            <a:endParaRPr lang="en-US" sz="1600" dirty="0"/>
          </a:p>
        </p:txBody>
      </p:sp>
      <p:sp>
        <p:nvSpPr>
          <p:cNvPr id="73" name="Hexagon 72"/>
          <p:cNvSpPr/>
          <p:nvPr/>
        </p:nvSpPr>
        <p:spPr>
          <a:xfrm rot="5400000">
            <a:off x="39618" y="4728177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</a:endParaRPr>
          </a:p>
        </p:txBody>
      </p:sp>
      <p:sp>
        <p:nvSpPr>
          <p:cNvPr id="74" name="Hexagon 73"/>
          <p:cNvSpPr/>
          <p:nvPr/>
        </p:nvSpPr>
        <p:spPr>
          <a:xfrm rot="5400000">
            <a:off x="347165" y="5270765"/>
            <a:ext cx="687167" cy="597625"/>
          </a:xfrm>
          <a:prstGeom prst="hexagon">
            <a:avLst>
              <a:gd name="adj" fmla="val 28802"/>
              <a:gd name="vf" fmla="val 115470"/>
            </a:avLst>
          </a:prstGeom>
          <a:solidFill>
            <a:srgbClr val="00B050"/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vert270" wrap="square" lIns="0" tIns="0" rIns="0" bIns="0" numCol="1" spcCol="1270" anchor="ctr" anchorCtr="0">
            <a:noAutofit/>
          </a:bodyPr>
          <a:lstStyle/>
          <a:p>
            <a:pPr algn="ctr" defTabSz="8889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667" dirty="0">
              <a:solidFill>
                <a:schemeClr val="bg1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764957" y="4871412"/>
            <a:ext cx="344677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Our Chatbot functioning process</a:t>
            </a:r>
            <a:endParaRPr lang="en-US" sz="1600" dirty="0"/>
          </a:p>
        </p:txBody>
      </p:sp>
      <p:sp>
        <p:nvSpPr>
          <p:cNvPr id="76" name="Rectangle 75"/>
          <p:cNvSpPr/>
          <p:nvPr/>
        </p:nvSpPr>
        <p:spPr>
          <a:xfrm>
            <a:off x="1072504" y="5412080"/>
            <a:ext cx="34483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600" dirty="0" smtClean="0"/>
              <a:t>Our Chatbot </a:t>
            </a:r>
            <a:r>
              <a:rPr lang="en-US" sz="1600" dirty="0" smtClean="0"/>
              <a:t>advertising</a:t>
            </a:r>
            <a:r>
              <a:rPr lang="fr-FR" sz="1600" dirty="0" smtClean="0"/>
              <a:t> </a:t>
            </a:r>
            <a:r>
              <a:rPr lang="fr-FR" sz="1600" dirty="0" err="1" smtClean="0"/>
              <a:t>strategy</a:t>
            </a:r>
            <a:endParaRPr lang="en-US" sz="1600" dirty="0" smtClean="0"/>
          </a:p>
          <a:p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81" name="Freeform 147"/>
          <p:cNvSpPr>
            <a:spLocks noEditPoints="1"/>
          </p:cNvSpPr>
          <p:nvPr/>
        </p:nvSpPr>
        <p:spPr bwMode="auto">
          <a:xfrm>
            <a:off x="6610795" y="2692080"/>
            <a:ext cx="372944" cy="471085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82" name="Freeform 41"/>
          <p:cNvSpPr>
            <a:spLocks noEditPoints="1"/>
          </p:cNvSpPr>
          <p:nvPr/>
        </p:nvSpPr>
        <p:spPr bwMode="auto">
          <a:xfrm>
            <a:off x="7554739" y="4380368"/>
            <a:ext cx="352707" cy="427411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83" name="Freeform 17"/>
          <p:cNvSpPr>
            <a:spLocks noEditPoints="1"/>
          </p:cNvSpPr>
          <p:nvPr/>
        </p:nvSpPr>
        <p:spPr bwMode="auto">
          <a:xfrm>
            <a:off x="7491134" y="982247"/>
            <a:ext cx="451781" cy="442371"/>
          </a:xfrm>
          <a:custGeom>
            <a:avLst/>
            <a:gdLst>
              <a:gd name="T0" fmla="*/ 260 w 800"/>
              <a:gd name="T1" fmla="*/ 392 h 784"/>
              <a:gd name="T2" fmla="*/ 539 w 800"/>
              <a:gd name="T3" fmla="*/ 392 h 784"/>
              <a:gd name="T4" fmla="*/ 400 w 800"/>
              <a:gd name="T5" fmla="*/ 495 h 784"/>
              <a:gd name="T6" fmla="*/ 400 w 800"/>
              <a:gd name="T7" fmla="*/ 289 h 784"/>
              <a:gd name="T8" fmla="*/ 400 w 800"/>
              <a:gd name="T9" fmla="*/ 495 h 784"/>
              <a:gd name="T10" fmla="*/ 676 w 800"/>
              <a:gd name="T11" fmla="*/ 260 h 784"/>
              <a:gd name="T12" fmla="*/ 651 w 800"/>
              <a:gd name="T13" fmla="*/ 84 h 784"/>
              <a:gd name="T14" fmla="*/ 638 w 800"/>
              <a:gd name="T15" fmla="*/ 79 h 784"/>
              <a:gd name="T16" fmla="*/ 500 w 800"/>
              <a:gd name="T17" fmla="*/ 107 h 784"/>
              <a:gd name="T18" fmla="*/ 356 w 800"/>
              <a:gd name="T19" fmla="*/ 0 h 784"/>
              <a:gd name="T20" fmla="*/ 265 w 800"/>
              <a:gd name="T21" fmla="*/ 121 h 784"/>
              <a:gd name="T22" fmla="*/ 150 w 800"/>
              <a:gd name="T23" fmla="*/ 82 h 784"/>
              <a:gd name="T24" fmla="*/ 122 w 800"/>
              <a:gd name="T25" fmla="*/ 261 h 784"/>
              <a:gd name="T26" fmla="*/ 0 w 800"/>
              <a:gd name="T27" fmla="*/ 353 h 784"/>
              <a:gd name="T28" fmla="*/ 109 w 800"/>
              <a:gd name="T29" fmla="*/ 492 h 784"/>
              <a:gd name="T30" fmla="*/ 88 w 800"/>
              <a:gd name="T31" fmla="*/ 642 h 784"/>
              <a:gd name="T32" fmla="*/ 154 w 800"/>
              <a:gd name="T33" fmla="*/ 705 h 784"/>
              <a:gd name="T34" fmla="*/ 266 w 800"/>
              <a:gd name="T35" fmla="*/ 664 h 784"/>
              <a:gd name="T36" fmla="*/ 359 w 800"/>
              <a:gd name="T37" fmla="*/ 784 h 784"/>
              <a:gd name="T38" fmla="*/ 501 w 800"/>
              <a:gd name="T39" fmla="*/ 677 h 784"/>
              <a:gd name="T40" fmla="*/ 641 w 800"/>
              <a:gd name="T41" fmla="*/ 703 h 784"/>
              <a:gd name="T42" fmla="*/ 714 w 800"/>
              <a:gd name="T43" fmla="*/ 639 h 784"/>
              <a:gd name="T44" fmla="*/ 690 w 800"/>
              <a:gd name="T45" fmla="*/ 491 h 784"/>
              <a:gd name="T46" fmla="*/ 800 w 800"/>
              <a:gd name="T47" fmla="*/ 349 h 784"/>
              <a:gd name="T48" fmla="*/ 766 w 800"/>
              <a:gd name="T49" fmla="*/ 423 h 784"/>
              <a:gd name="T50" fmla="*/ 665 w 800"/>
              <a:gd name="T51" fmla="*/ 464 h 784"/>
              <a:gd name="T52" fmla="*/ 643 w 800"/>
              <a:gd name="T53" fmla="*/ 531 h 784"/>
              <a:gd name="T54" fmla="*/ 636 w 800"/>
              <a:gd name="T55" fmla="*/ 667 h 784"/>
              <a:gd name="T56" fmla="*/ 535 w 800"/>
              <a:gd name="T57" fmla="*/ 627 h 784"/>
              <a:gd name="T58" fmla="*/ 472 w 800"/>
              <a:gd name="T59" fmla="*/ 658 h 784"/>
              <a:gd name="T60" fmla="*/ 368 w 800"/>
              <a:gd name="T61" fmla="*/ 750 h 784"/>
              <a:gd name="T62" fmla="*/ 325 w 800"/>
              <a:gd name="T63" fmla="*/ 651 h 784"/>
              <a:gd name="T64" fmla="*/ 258 w 800"/>
              <a:gd name="T65" fmla="*/ 630 h 784"/>
              <a:gd name="T66" fmla="*/ 119 w 800"/>
              <a:gd name="T67" fmla="*/ 624 h 784"/>
              <a:gd name="T68" fmla="*/ 160 w 800"/>
              <a:gd name="T69" fmla="*/ 524 h 784"/>
              <a:gd name="T70" fmla="*/ 128 w 800"/>
              <a:gd name="T71" fmla="*/ 462 h 784"/>
              <a:gd name="T72" fmla="*/ 34 w 800"/>
              <a:gd name="T73" fmla="*/ 362 h 784"/>
              <a:gd name="T74" fmla="*/ 135 w 800"/>
              <a:gd name="T75" fmla="*/ 320 h 784"/>
              <a:gd name="T76" fmla="*/ 156 w 800"/>
              <a:gd name="T77" fmla="*/ 254 h 784"/>
              <a:gd name="T78" fmla="*/ 163 w 800"/>
              <a:gd name="T79" fmla="*/ 118 h 784"/>
              <a:gd name="T80" fmla="*/ 265 w 800"/>
              <a:gd name="T81" fmla="*/ 158 h 784"/>
              <a:gd name="T82" fmla="*/ 328 w 800"/>
              <a:gd name="T83" fmla="*/ 126 h 784"/>
              <a:gd name="T84" fmla="*/ 431 w 800"/>
              <a:gd name="T85" fmla="*/ 34 h 784"/>
              <a:gd name="T86" fmla="*/ 474 w 800"/>
              <a:gd name="T87" fmla="*/ 133 h 784"/>
              <a:gd name="T88" fmla="*/ 541 w 800"/>
              <a:gd name="T89" fmla="*/ 155 h 784"/>
              <a:gd name="T90" fmla="*/ 681 w 800"/>
              <a:gd name="T91" fmla="*/ 161 h 784"/>
              <a:gd name="T92" fmla="*/ 639 w 800"/>
              <a:gd name="T93" fmla="*/ 260 h 784"/>
              <a:gd name="T94" fmla="*/ 672 w 800"/>
              <a:gd name="T95" fmla="*/ 322 h 784"/>
              <a:gd name="T96" fmla="*/ 766 w 800"/>
              <a:gd name="T97" fmla="*/ 42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00" h="784">
                <a:moveTo>
                  <a:pt x="400" y="255"/>
                </a:moveTo>
                <a:cubicBezTo>
                  <a:pt x="323" y="255"/>
                  <a:pt x="260" y="317"/>
                  <a:pt x="260" y="392"/>
                </a:cubicBezTo>
                <a:cubicBezTo>
                  <a:pt x="260" y="468"/>
                  <a:pt x="323" y="529"/>
                  <a:pt x="400" y="529"/>
                </a:cubicBezTo>
                <a:cubicBezTo>
                  <a:pt x="477" y="529"/>
                  <a:pt x="539" y="468"/>
                  <a:pt x="539" y="392"/>
                </a:cubicBezTo>
                <a:cubicBezTo>
                  <a:pt x="539" y="317"/>
                  <a:pt x="477" y="255"/>
                  <a:pt x="400" y="255"/>
                </a:cubicBezTo>
                <a:close/>
                <a:moveTo>
                  <a:pt x="400" y="495"/>
                </a:moveTo>
                <a:cubicBezTo>
                  <a:pt x="341" y="495"/>
                  <a:pt x="294" y="449"/>
                  <a:pt x="294" y="392"/>
                </a:cubicBezTo>
                <a:cubicBezTo>
                  <a:pt x="294" y="335"/>
                  <a:pt x="341" y="289"/>
                  <a:pt x="400" y="289"/>
                </a:cubicBezTo>
                <a:cubicBezTo>
                  <a:pt x="458" y="289"/>
                  <a:pt x="505" y="335"/>
                  <a:pt x="505" y="392"/>
                </a:cubicBezTo>
                <a:cubicBezTo>
                  <a:pt x="505" y="449"/>
                  <a:pt x="458" y="495"/>
                  <a:pt x="400" y="495"/>
                </a:cubicBezTo>
                <a:close/>
                <a:moveTo>
                  <a:pt x="690" y="293"/>
                </a:moveTo>
                <a:cubicBezTo>
                  <a:pt x="676" y="260"/>
                  <a:pt x="676" y="260"/>
                  <a:pt x="676" y="260"/>
                </a:cubicBezTo>
                <a:cubicBezTo>
                  <a:pt x="723" y="155"/>
                  <a:pt x="720" y="152"/>
                  <a:pt x="711" y="143"/>
                </a:cubicBezTo>
                <a:cubicBezTo>
                  <a:pt x="651" y="84"/>
                  <a:pt x="651" y="84"/>
                  <a:pt x="651" y="84"/>
                </a:cubicBezTo>
                <a:cubicBezTo>
                  <a:pt x="645" y="79"/>
                  <a:pt x="645" y="79"/>
                  <a:pt x="645" y="79"/>
                </a:cubicBezTo>
                <a:cubicBezTo>
                  <a:pt x="638" y="79"/>
                  <a:pt x="638" y="79"/>
                  <a:pt x="638" y="79"/>
                </a:cubicBezTo>
                <a:cubicBezTo>
                  <a:pt x="635" y="79"/>
                  <a:pt x="624" y="79"/>
                  <a:pt x="533" y="121"/>
                </a:cubicBezTo>
                <a:cubicBezTo>
                  <a:pt x="500" y="107"/>
                  <a:pt x="500" y="107"/>
                  <a:pt x="500" y="107"/>
                </a:cubicBezTo>
                <a:cubicBezTo>
                  <a:pt x="457" y="0"/>
                  <a:pt x="452" y="0"/>
                  <a:pt x="440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43" y="0"/>
                  <a:pt x="338" y="0"/>
                  <a:pt x="298" y="108"/>
                </a:cubicBezTo>
                <a:cubicBezTo>
                  <a:pt x="265" y="121"/>
                  <a:pt x="265" y="121"/>
                  <a:pt x="265" y="121"/>
                </a:cubicBezTo>
                <a:cubicBezTo>
                  <a:pt x="204" y="95"/>
                  <a:pt x="168" y="82"/>
                  <a:pt x="158" y="82"/>
                </a:cubicBezTo>
                <a:cubicBezTo>
                  <a:pt x="150" y="82"/>
                  <a:pt x="150" y="82"/>
                  <a:pt x="150" y="82"/>
                </a:cubicBezTo>
                <a:cubicBezTo>
                  <a:pt x="86" y="145"/>
                  <a:pt x="86" y="145"/>
                  <a:pt x="86" y="145"/>
                </a:cubicBezTo>
                <a:cubicBezTo>
                  <a:pt x="76" y="154"/>
                  <a:pt x="73" y="158"/>
                  <a:pt x="122" y="261"/>
                </a:cubicBezTo>
                <a:cubicBezTo>
                  <a:pt x="109" y="294"/>
                  <a:pt x="109" y="294"/>
                  <a:pt x="109" y="294"/>
                </a:cubicBezTo>
                <a:cubicBezTo>
                  <a:pt x="0" y="336"/>
                  <a:pt x="0" y="340"/>
                  <a:pt x="0" y="353"/>
                </a:cubicBezTo>
                <a:cubicBezTo>
                  <a:pt x="0" y="435"/>
                  <a:pt x="0" y="435"/>
                  <a:pt x="0" y="435"/>
                </a:cubicBezTo>
                <a:cubicBezTo>
                  <a:pt x="0" y="448"/>
                  <a:pt x="0" y="453"/>
                  <a:pt x="109" y="492"/>
                </a:cubicBezTo>
                <a:cubicBezTo>
                  <a:pt x="123" y="524"/>
                  <a:pt x="123" y="524"/>
                  <a:pt x="123" y="524"/>
                </a:cubicBezTo>
                <a:cubicBezTo>
                  <a:pt x="76" y="629"/>
                  <a:pt x="79" y="633"/>
                  <a:pt x="88" y="642"/>
                </a:cubicBezTo>
                <a:cubicBezTo>
                  <a:pt x="148" y="700"/>
                  <a:pt x="148" y="700"/>
                  <a:pt x="148" y="700"/>
                </a:cubicBezTo>
                <a:cubicBezTo>
                  <a:pt x="154" y="705"/>
                  <a:pt x="154" y="705"/>
                  <a:pt x="154" y="705"/>
                </a:cubicBezTo>
                <a:cubicBezTo>
                  <a:pt x="161" y="705"/>
                  <a:pt x="161" y="705"/>
                  <a:pt x="161" y="705"/>
                </a:cubicBezTo>
                <a:cubicBezTo>
                  <a:pt x="164" y="705"/>
                  <a:pt x="175" y="705"/>
                  <a:pt x="266" y="664"/>
                </a:cubicBezTo>
                <a:cubicBezTo>
                  <a:pt x="299" y="677"/>
                  <a:pt x="299" y="677"/>
                  <a:pt x="299" y="677"/>
                </a:cubicBezTo>
                <a:cubicBezTo>
                  <a:pt x="342" y="784"/>
                  <a:pt x="347" y="784"/>
                  <a:pt x="359" y="784"/>
                </a:cubicBezTo>
                <a:cubicBezTo>
                  <a:pt x="443" y="784"/>
                  <a:pt x="443" y="784"/>
                  <a:pt x="443" y="784"/>
                </a:cubicBezTo>
                <a:cubicBezTo>
                  <a:pt x="456" y="784"/>
                  <a:pt x="461" y="784"/>
                  <a:pt x="501" y="677"/>
                </a:cubicBezTo>
                <a:cubicBezTo>
                  <a:pt x="534" y="664"/>
                  <a:pt x="534" y="664"/>
                  <a:pt x="534" y="664"/>
                </a:cubicBezTo>
                <a:cubicBezTo>
                  <a:pt x="595" y="689"/>
                  <a:pt x="631" y="703"/>
                  <a:pt x="641" y="703"/>
                </a:cubicBezTo>
                <a:cubicBezTo>
                  <a:pt x="649" y="702"/>
                  <a:pt x="649" y="702"/>
                  <a:pt x="649" y="702"/>
                </a:cubicBezTo>
                <a:cubicBezTo>
                  <a:pt x="714" y="639"/>
                  <a:pt x="714" y="639"/>
                  <a:pt x="714" y="639"/>
                </a:cubicBezTo>
                <a:cubicBezTo>
                  <a:pt x="723" y="630"/>
                  <a:pt x="726" y="627"/>
                  <a:pt x="677" y="523"/>
                </a:cubicBezTo>
                <a:cubicBezTo>
                  <a:pt x="690" y="491"/>
                  <a:pt x="690" y="491"/>
                  <a:pt x="690" y="491"/>
                </a:cubicBezTo>
                <a:cubicBezTo>
                  <a:pt x="800" y="449"/>
                  <a:pt x="800" y="444"/>
                  <a:pt x="800" y="432"/>
                </a:cubicBezTo>
                <a:cubicBezTo>
                  <a:pt x="800" y="349"/>
                  <a:pt x="800" y="349"/>
                  <a:pt x="800" y="349"/>
                </a:cubicBezTo>
                <a:cubicBezTo>
                  <a:pt x="800" y="336"/>
                  <a:pt x="800" y="332"/>
                  <a:pt x="690" y="293"/>
                </a:cubicBezTo>
                <a:close/>
                <a:moveTo>
                  <a:pt x="766" y="423"/>
                </a:moveTo>
                <a:cubicBezTo>
                  <a:pt x="750" y="431"/>
                  <a:pt x="708" y="448"/>
                  <a:pt x="671" y="462"/>
                </a:cubicBezTo>
                <a:cubicBezTo>
                  <a:pt x="665" y="464"/>
                  <a:pt x="665" y="464"/>
                  <a:pt x="665" y="464"/>
                </a:cubicBezTo>
                <a:cubicBezTo>
                  <a:pt x="640" y="524"/>
                  <a:pt x="640" y="524"/>
                  <a:pt x="640" y="524"/>
                </a:cubicBezTo>
                <a:cubicBezTo>
                  <a:pt x="643" y="531"/>
                  <a:pt x="643" y="531"/>
                  <a:pt x="643" y="531"/>
                </a:cubicBezTo>
                <a:cubicBezTo>
                  <a:pt x="659" y="565"/>
                  <a:pt x="677" y="605"/>
                  <a:pt x="683" y="621"/>
                </a:cubicBezTo>
                <a:cubicBezTo>
                  <a:pt x="636" y="667"/>
                  <a:pt x="636" y="667"/>
                  <a:pt x="636" y="667"/>
                </a:cubicBezTo>
                <a:cubicBezTo>
                  <a:pt x="620" y="662"/>
                  <a:pt x="577" y="645"/>
                  <a:pt x="541" y="629"/>
                </a:cubicBezTo>
                <a:cubicBezTo>
                  <a:pt x="535" y="627"/>
                  <a:pt x="535" y="627"/>
                  <a:pt x="535" y="627"/>
                </a:cubicBezTo>
                <a:cubicBezTo>
                  <a:pt x="474" y="651"/>
                  <a:pt x="474" y="651"/>
                  <a:pt x="474" y="651"/>
                </a:cubicBezTo>
                <a:cubicBezTo>
                  <a:pt x="472" y="658"/>
                  <a:pt x="472" y="658"/>
                  <a:pt x="472" y="658"/>
                </a:cubicBezTo>
                <a:cubicBezTo>
                  <a:pt x="458" y="694"/>
                  <a:pt x="442" y="735"/>
                  <a:pt x="434" y="750"/>
                </a:cubicBezTo>
                <a:cubicBezTo>
                  <a:pt x="368" y="750"/>
                  <a:pt x="368" y="750"/>
                  <a:pt x="368" y="750"/>
                </a:cubicBezTo>
                <a:cubicBezTo>
                  <a:pt x="360" y="735"/>
                  <a:pt x="342" y="694"/>
                  <a:pt x="328" y="658"/>
                </a:cubicBezTo>
                <a:cubicBezTo>
                  <a:pt x="325" y="651"/>
                  <a:pt x="325" y="651"/>
                  <a:pt x="325" y="651"/>
                </a:cubicBezTo>
                <a:cubicBezTo>
                  <a:pt x="265" y="627"/>
                  <a:pt x="265" y="627"/>
                  <a:pt x="265" y="627"/>
                </a:cubicBezTo>
                <a:cubicBezTo>
                  <a:pt x="258" y="630"/>
                  <a:pt x="258" y="630"/>
                  <a:pt x="258" y="630"/>
                </a:cubicBezTo>
                <a:cubicBezTo>
                  <a:pt x="223" y="646"/>
                  <a:pt x="181" y="664"/>
                  <a:pt x="166" y="670"/>
                </a:cubicBezTo>
                <a:cubicBezTo>
                  <a:pt x="119" y="624"/>
                  <a:pt x="119" y="624"/>
                  <a:pt x="119" y="624"/>
                </a:cubicBezTo>
                <a:cubicBezTo>
                  <a:pt x="124" y="607"/>
                  <a:pt x="141" y="566"/>
                  <a:pt x="157" y="531"/>
                </a:cubicBezTo>
                <a:cubicBezTo>
                  <a:pt x="160" y="524"/>
                  <a:pt x="160" y="524"/>
                  <a:pt x="160" y="524"/>
                </a:cubicBezTo>
                <a:cubicBezTo>
                  <a:pt x="135" y="465"/>
                  <a:pt x="135" y="465"/>
                  <a:pt x="135" y="465"/>
                </a:cubicBezTo>
                <a:cubicBezTo>
                  <a:pt x="128" y="462"/>
                  <a:pt x="128" y="462"/>
                  <a:pt x="128" y="462"/>
                </a:cubicBezTo>
                <a:cubicBezTo>
                  <a:pt x="92" y="449"/>
                  <a:pt x="50" y="433"/>
                  <a:pt x="34" y="426"/>
                </a:cubicBezTo>
                <a:cubicBezTo>
                  <a:pt x="34" y="362"/>
                  <a:pt x="34" y="362"/>
                  <a:pt x="34" y="362"/>
                </a:cubicBezTo>
                <a:cubicBezTo>
                  <a:pt x="49" y="354"/>
                  <a:pt x="92" y="337"/>
                  <a:pt x="128" y="323"/>
                </a:cubicBezTo>
                <a:cubicBezTo>
                  <a:pt x="135" y="320"/>
                  <a:pt x="135" y="320"/>
                  <a:pt x="135" y="320"/>
                </a:cubicBezTo>
                <a:cubicBezTo>
                  <a:pt x="160" y="260"/>
                  <a:pt x="160" y="260"/>
                  <a:pt x="160" y="260"/>
                </a:cubicBezTo>
                <a:cubicBezTo>
                  <a:pt x="156" y="254"/>
                  <a:pt x="156" y="254"/>
                  <a:pt x="156" y="254"/>
                </a:cubicBezTo>
                <a:cubicBezTo>
                  <a:pt x="140" y="220"/>
                  <a:pt x="122" y="180"/>
                  <a:pt x="116" y="163"/>
                </a:cubicBezTo>
                <a:cubicBezTo>
                  <a:pt x="163" y="118"/>
                  <a:pt x="163" y="118"/>
                  <a:pt x="163" y="118"/>
                </a:cubicBezTo>
                <a:cubicBezTo>
                  <a:pt x="180" y="123"/>
                  <a:pt x="222" y="140"/>
                  <a:pt x="258" y="155"/>
                </a:cubicBezTo>
                <a:cubicBezTo>
                  <a:pt x="265" y="158"/>
                  <a:pt x="265" y="158"/>
                  <a:pt x="265" y="158"/>
                </a:cubicBezTo>
                <a:cubicBezTo>
                  <a:pt x="325" y="133"/>
                  <a:pt x="325" y="133"/>
                  <a:pt x="325" y="133"/>
                </a:cubicBezTo>
                <a:cubicBezTo>
                  <a:pt x="328" y="126"/>
                  <a:pt x="328" y="126"/>
                  <a:pt x="328" y="126"/>
                </a:cubicBezTo>
                <a:cubicBezTo>
                  <a:pt x="341" y="91"/>
                  <a:pt x="357" y="50"/>
                  <a:pt x="365" y="34"/>
                </a:cubicBezTo>
                <a:cubicBezTo>
                  <a:pt x="431" y="34"/>
                  <a:pt x="431" y="34"/>
                  <a:pt x="431" y="34"/>
                </a:cubicBezTo>
                <a:cubicBezTo>
                  <a:pt x="439" y="50"/>
                  <a:pt x="457" y="91"/>
                  <a:pt x="471" y="127"/>
                </a:cubicBezTo>
                <a:cubicBezTo>
                  <a:pt x="474" y="133"/>
                  <a:pt x="474" y="133"/>
                  <a:pt x="474" y="133"/>
                </a:cubicBezTo>
                <a:cubicBezTo>
                  <a:pt x="534" y="158"/>
                  <a:pt x="534" y="158"/>
                  <a:pt x="534" y="158"/>
                </a:cubicBezTo>
                <a:cubicBezTo>
                  <a:pt x="541" y="155"/>
                  <a:pt x="541" y="155"/>
                  <a:pt x="541" y="155"/>
                </a:cubicBezTo>
                <a:cubicBezTo>
                  <a:pt x="576" y="138"/>
                  <a:pt x="619" y="120"/>
                  <a:pt x="634" y="115"/>
                </a:cubicBezTo>
                <a:cubicBezTo>
                  <a:pt x="681" y="161"/>
                  <a:pt x="681" y="161"/>
                  <a:pt x="681" y="161"/>
                </a:cubicBezTo>
                <a:cubicBezTo>
                  <a:pt x="675" y="177"/>
                  <a:pt x="658" y="218"/>
                  <a:pt x="642" y="253"/>
                </a:cubicBezTo>
                <a:cubicBezTo>
                  <a:pt x="639" y="260"/>
                  <a:pt x="639" y="260"/>
                  <a:pt x="639" y="260"/>
                </a:cubicBezTo>
                <a:cubicBezTo>
                  <a:pt x="664" y="320"/>
                  <a:pt x="664" y="320"/>
                  <a:pt x="664" y="320"/>
                </a:cubicBezTo>
                <a:cubicBezTo>
                  <a:pt x="672" y="322"/>
                  <a:pt x="672" y="322"/>
                  <a:pt x="672" y="322"/>
                </a:cubicBezTo>
                <a:cubicBezTo>
                  <a:pt x="708" y="335"/>
                  <a:pt x="750" y="351"/>
                  <a:pt x="766" y="359"/>
                </a:cubicBezTo>
                <a:lnTo>
                  <a:pt x="766" y="42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85" name="Freeform 33"/>
          <p:cNvSpPr>
            <a:spLocks noEditPoints="1"/>
          </p:cNvSpPr>
          <p:nvPr/>
        </p:nvSpPr>
        <p:spPr bwMode="auto">
          <a:xfrm>
            <a:off x="9375161" y="932171"/>
            <a:ext cx="453299" cy="453299"/>
          </a:xfrm>
          <a:custGeom>
            <a:avLst/>
            <a:gdLst>
              <a:gd name="T0" fmla="*/ 400 w 800"/>
              <a:gd name="T1" fmla="*/ 0 h 800"/>
              <a:gd name="T2" fmla="*/ 0 w 800"/>
              <a:gd name="T3" fmla="*/ 400 h 800"/>
              <a:gd name="T4" fmla="*/ 400 w 800"/>
              <a:gd name="T5" fmla="*/ 800 h 800"/>
              <a:gd name="T6" fmla="*/ 800 w 800"/>
              <a:gd name="T7" fmla="*/ 400 h 800"/>
              <a:gd name="T8" fmla="*/ 400 w 800"/>
              <a:gd name="T9" fmla="*/ 0 h 800"/>
              <a:gd name="T10" fmla="*/ 400 w 800"/>
              <a:gd name="T11" fmla="*/ 747 h 800"/>
              <a:gd name="T12" fmla="*/ 52 w 800"/>
              <a:gd name="T13" fmla="*/ 400 h 800"/>
              <a:gd name="T14" fmla="*/ 400 w 800"/>
              <a:gd name="T15" fmla="*/ 52 h 800"/>
              <a:gd name="T16" fmla="*/ 747 w 800"/>
              <a:gd name="T17" fmla="*/ 400 h 800"/>
              <a:gd name="T18" fmla="*/ 400 w 800"/>
              <a:gd name="T19" fmla="*/ 747 h 800"/>
              <a:gd name="T20" fmla="*/ 400 w 800"/>
              <a:gd name="T21" fmla="*/ 547 h 800"/>
              <a:gd name="T22" fmla="*/ 367 w 800"/>
              <a:gd name="T23" fmla="*/ 580 h 800"/>
              <a:gd name="T24" fmla="*/ 400 w 800"/>
              <a:gd name="T25" fmla="*/ 613 h 800"/>
              <a:gd name="T26" fmla="*/ 433 w 800"/>
              <a:gd name="T27" fmla="*/ 580 h 800"/>
              <a:gd name="T28" fmla="*/ 400 w 800"/>
              <a:gd name="T29" fmla="*/ 547 h 800"/>
              <a:gd name="T30" fmla="*/ 400 w 800"/>
              <a:gd name="T31" fmla="*/ 182 h 800"/>
              <a:gd name="T32" fmla="*/ 272 w 800"/>
              <a:gd name="T33" fmla="*/ 310 h 800"/>
              <a:gd name="T34" fmla="*/ 298 w 800"/>
              <a:gd name="T35" fmla="*/ 336 h 800"/>
              <a:gd name="T36" fmla="*/ 325 w 800"/>
              <a:gd name="T37" fmla="*/ 310 h 800"/>
              <a:gd name="T38" fmla="*/ 400 w 800"/>
              <a:gd name="T39" fmla="*/ 235 h 800"/>
              <a:gd name="T40" fmla="*/ 475 w 800"/>
              <a:gd name="T41" fmla="*/ 310 h 800"/>
              <a:gd name="T42" fmla="*/ 400 w 800"/>
              <a:gd name="T43" fmla="*/ 385 h 800"/>
              <a:gd name="T44" fmla="*/ 373 w 800"/>
              <a:gd name="T45" fmla="*/ 411 h 800"/>
              <a:gd name="T46" fmla="*/ 373 w 800"/>
              <a:gd name="T47" fmla="*/ 503 h 800"/>
              <a:gd name="T48" fmla="*/ 400 w 800"/>
              <a:gd name="T49" fmla="*/ 529 h 800"/>
              <a:gd name="T50" fmla="*/ 426 w 800"/>
              <a:gd name="T51" fmla="*/ 503 h 800"/>
              <a:gd name="T52" fmla="*/ 426 w 800"/>
              <a:gd name="T53" fmla="*/ 435 h 800"/>
              <a:gd name="T54" fmla="*/ 527 w 800"/>
              <a:gd name="T55" fmla="*/ 310 h 800"/>
              <a:gd name="T56" fmla="*/ 400 w 800"/>
              <a:gd name="T57" fmla="*/ 182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00" h="800"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0"/>
                  <a:pt x="179" y="800"/>
                  <a:pt x="400" y="800"/>
                </a:cubicBezTo>
                <a:cubicBezTo>
                  <a:pt x="620" y="800"/>
                  <a:pt x="800" y="620"/>
                  <a:pt x="800" y="400"/>
                </a:cubicBezTo>
                <a:cubicBezTo>
                  <a:pt x="800" y="179"/>
                  <a:pt x="620" y="0"/>
                  <a:pt x="400" y="0"/>
                </a:cubicBezTo>
                <a:close/>
                <a:moveTo>
                  <a:pt x="400" y="747"/>
                </a:moveTo>
                <a:cubicBezTo>
                  <a:pt x="208" y="747"/>
                  <a:pt x="52" y="591"/>
                  <a:pt x="52" y="400"/>
                </a:cubicBezTo>
                <a:cubicBezTo>
                  <a:pt x="52" y="208"/>
                  <a:pt x="208" y="52"/>
                  <a:pt x="400" y="52"/>
                </a:cubicBezTo>
                <a:cubicBezTo>
                  <a:pt x="591" y="52"/>
                  <a:pt x="747" y="208"/>
                  <a:pt x="747" y="400"/>
                </a:cubicBezTo>
                <a:cubicBezTo>
                  <a:pt x="747" y="591"/>
                  <a:pt x="591" y="747"/>
                  <a:pt x="400" y="747"/>
                </a:cubicBezTo>
                <a:close/>
                <a:moveTo>
                  <a:pt x="400" y="547"/>
                </a:moveTo>
                <a:cubicBezTo>
                  <a:pt x="382" y="547"/>
                  <a:pt x="367" y="562"/>
                  <a:pt x="367" y="580"/>
                </a:cubicBezTo>
                <a:cubicBezTo>
                  <a:pt x="367" y="598"/>
                  <a:pt x="382" y="613"/>
                  <a:pt x="400" y="613"/>
                </a:cubicBezTo>
                <a:cubicBezTo>
                  <a:pt x="418" y="613"/>
                  <a:pt x="433" y="598"/>
                  <a:pt x="433" y="580"/>
                </a:cubicBezTo>
                <a:cubicBezTo>
                  <a:pt x="433" y="562"/>
                  <a:pt x="418" y="547"/>
                  <a:pt x="400" y="547"/>
                </a:cubicBezTo>
                <a:close/>
                <a:moveTo>
                  <a:pt x="400" y="182"/>
                </a:moveTo>
                <a:cubicBezTo>
                  <a:pt x="329" y="182"/>
                  <a:pt x="272" y="240"/>
                  <a:pt x="272" y="310"/>
                </a:cubicBezTo>
                <a:cubicBezTo>
                  <a:pt x="272" y="325"/>
                  <a:pt x="284" y="336"/>
                  <a:pt x="298" y="336"/>
                </a:cubicBezTo>
                <a:cubicBezTo>
                  <a:pt x="313" y="336"/>
                  <a:pt x="325" y="325"/>
                  <a:pt x="325" y="310"/>
                </a:cubicBezTo>
                <a:cubicBezTo>
                  <a:pt x="325" y="269"/>
                  <a:pt x="358" y="235"/>
                  <a:pt x="400" y="235"/>
                </a:cubicBezTo>
                <a:cubicBezTo>
                  <a:pt x="441" y="235"/>
                  <a:pt x="475" y="269"/>
                  <a:pt x="475" y="310"/>
                </a:cubicBezTo>
                <a:cubicBezTo>
                  <a:pt x="475" y="351"/>
                  <a:pt x="441" y="385"/>
                  <a:pt x="400" y="385"/>
                </a:cubicBezTo>
                <a:cubicBezTo>
                  <a:pt x="385" y="385"/>
                  <a:pt x="373" y="397"/>
                  <a:pt x="373" y="411"/>
                </a:cubicBezTo>
                <a:cubicBezTo>
                  <a:pt x="373" y="503"/>
                  <a:pt x="373" y="503"/>
                  <a:pt x="373" y="503"/>
                </a:cubicBezTo>
                <a:cubicBezTo>
                  <a:pt x="373" y="517"/>
                  <a:pt x="385" y="529"/>
                  <a:pt x="400" y="529"/>
                </a:cubicBezTo>
                <a:cubicBezTo>
                  <a:pt x="414" y="529"/>
                  <a:pt x="426" y="517"/>
                  <a:pt x="426" y="503"/>
                </a:cubicBezTo>
                <a:cubicBezTo>
                  <a:pt x="426" y="435"/>
                  <a:pt x="426" y="435"/>
                  <a:pt x="426" y="435"/>
                </a:cubicBezTo>
                <a:cubicBezTo>
                  <a:pt x="484" y="423"/>
                  <a:pt x="527" y="371"/>
                  <a:pt x="527" y="310"/>
                </a:cubicBezTo>
                <a:cubicBezTo>
                  <a:pt x="527" y="240"/>
                  <a:pt x="470" y="182"/>
                  <a:pt x="400" y="1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87" name="Freeform 21"/>
          <p:cNvSpPr>
            <a:spLocks noEditPoints="1"/>
          </p:cNvSpPr>
          <p:nvPr/>
        </p:nvSpPr>
        <p:spPr bwMode="auto">
          <a:xfrm>
            <a:off x="10290792" y="2695623"/>
            <a:ext cx="535003" cy="442635"/>
          </a:xfrm>
          <a:custGeom>
            <a:avLst/>
            <a:gdLst>
              <a:gd name="T0" fmla="*/ 446 w 813"/>
              <a:gd name="T1" fmla="*/ 0 h 672"/>
              <a:gd name="T2" fmla="*/ 20 w 813"/>
              <a:gd name="T3" fmla="*/ 282 h 672"/>
              <a:gd name="T4" fmla="*/ 123 w 813"/>
              <a:gd name="T5" fmla="*/ 469 h 672"/>
              <a:gd name="T6" fmla="*/ 324 w 813"/>
              <a:gd name="T7" fmla="*/ 440 h 672"/>
              <a:gd name="T8" fmla="*/ 321 w 813"/>
              <a:gd name="T9" fmla="*/ 465 h 672"/>
              <a:gd name="T10" fmla="*/ 327 w 813"/>
              <a:gd name="T11" fmla="*/ 666 h 672"/>
              <a:gd name="T12" fmla="*/ 396 w 813"/>
              <a:gd name="T13" fmla="*/ 672 h 672"/>
              <a:gd name="T14" fmla="*/ 716 w 813"/>
              <a:gd name="T15" fmla="*/ 112 h 672"/>
              <a:gd name="T16" fmla="*/ 396 w 813"/>
              <a:gd name="T17" fmla="*/ 651 h 672"/>
              <a:gd name="T18" fmla="*/ 312 w 813"/>
              <a:gd name="T19" fmla="*/ 632 h 672"/>
              <a:gd name="T20" fmla="*/ 347 w 813"/>
              <a:gd name="T21" fmla="*/ 431 h 672"/>
              <a:gd name="T22" fmla="*/ 299 w 813"/>
              <a:gd name="T23" fmla="*/ 424 h 672"/>
              <a:gd name="T24" fmla="*/ 123 w 813"/>
              <a:gd name="T25" fmla="*/ 448 h 672"/>
              <a:gd name="T26" fmla="*/ 40 w 813"/>
              <a:gd name="T27" fmla="*/ 288 h 672"/>
              <a:gd name="T28" fmla="*/ 446 w 813"/>
              <a:gd name="T29" fmla="*/ 21 h 672"/>
              <a:gd name="T30" fmla="*/ 789 w 813"/>
              <a:gd name="T31" fmla="*/ 342 h 672"/>
              <a:gd name="T32" fmla="*/ 115 w 813"/>
              <a:gd name="T33" fmla="*/ 245 h 672"/>
              <a:gd name="T34" fmla="*/ 249 w 813"/>
              <a:gd name="T35" fmla="*/ 245 h 672"/>
              <a:gd name="T36" fmla="*/ 182 w 813"/>
              <a:gd name="T37" fmla="*/ 291 h 672"/>
              <a:gd name="T38" fmla="*/ 182 w 813"/>
              <a:gd name="T39" fmla="*/ 198 h 672"/>
              <a:gd name="T40" fmla="*/ 182 w 813"/>
              <a:gd name="T41" fmla="*/ 291 h 672"/>
              <a:gd name="T42" fmla="*/ 326 w 813"/>
              <a:gd name="T43" fmla="*/ 77 h 672"/>
              <a:gd name="T44" fmla="*/ 326 w 813"/>
              <a:gd name="T45" fmla="*/ 211 h 672"/>
              <a:gd name="T46" fmla="*/ 326 w 813"/>
              <a:gd name="T47" fmla="*/ 190 h 672"/>
              <a:gd name="T48" fmla="*/ 326 w 813"/>
              <a:gd name="T49" fmla="*/ 98 h 672"/>
              <a:gd name="T50" fmla="*/ 326 w 813"/>
              <a:gd name="T51" fmla="*/ 190 h 672"/>
              <a:gd name="T52" fmla="*/ 619 w 813"/>
              <a:gd name="T53" fmla="*/ 156 h 672"/>
              <a:gd name="T54" fmla="*/ 619 w 813"/>
              <a:gd name="T55" fmla="*/ 291 h 672"/>
              <a:gd name="T56" fmla="*/ 573 w 813"/>
              <a:gd name="T57" fmla="*/ 223 h 672"/>
              <a:gd name="T58" fmla="*/ 666 w 813"/>
              <a:gd name="T59" fmla="*/ 223 h 672"/>
              <a:gd name="T60" fmla="*/ 573 w 813"/>
              <a:gd name="T61" fmla="*/ 223 h 672"/>
              <a:gd name="T62" fmla="*/ 415 w 813"/>
              <a:gd name="T63" fmla="*/ 144 h 672"/>
              <a:gd name="T64" fmla="*/ 550 w 813"/>
              <a:gd name="T65" fmla="*/ 144 h 672"/>
              <a:gd name="T66" fmla="*/ 482 w 813"/>
              <a:gd name="T67" fmla="*/ 190 h 672"/>
              <a:gd name="T68" fmla="*/ 482 w 813"/>
              <a:gd name="T69" fmla="*/ 98 h 672"/>
              <a:gd name="T70" fmla="*/ 482 w 813"/>
              <a:gd name="T71" fmla="*/ 190 h 672"/>
              <a:gd name="T72" fmla="*/ 372 w 813"/>
              <a:gd name="T73" fmla="*/ 545 h 672"/>
              <a:gd name="T74" fmla="*/ 507 w 813"/>
              <a:gd name="T75" fmla="*/ 545 h 672"/>
              <a:gd name="T76" fmla="*/ 440 w 813"/>
              <a:gd name="T77" fmla="*/ 591 h 672"/>
              <a:gd name="T78" fmla="*/ 440 w 813"/>
              <a:gd name="T79" fmla="*/ 499 h 672"/>
              <a:gd name="T80" fmla="*/ 440 w 813"/>
              <a:gd name="T81" fmla="*/ 591 h 672"/>
              <a:gd name="T82" fmla="*/ 669 w 813"/>
              <a:gd name="T83" fmla="*/ 460 h 672"/>
              <a:gd name="T84" fmla="*/ 669 w 813"/>
              <a:gd name="T85" fmla="*/ 325 h 672"/>
              <a:gd name="T86" fmla="*/ 715 w 813"/>
              <a:gd name="T87" fmla="*/ 393 h 672"/>
              <a:gd name="T88" fmla="*/ 622 w 813"/>
              <a:gd name="T89" fmla="*/ 393 h 672"/>
              <a:gd name="T90" fmla="*/ 715 w 813"/>
              <a:gd name="T91" fmla="*/ 393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13" h="672">
                <a:moveTo>
                  <a:pt x="716" y="112"/>
                </a:moveTo>
                <a:cubicBezTo>
                  <a:pt x="647" y="40"/>
                  <a:pt x="551" y="0"/>
                  <a:pt x="446" y="0"/>
                </a:cubicBezTo>
                <a:cubicBezTo>
                  <a:pt x="399" y="0"/>
                  <a:pt x="349" y="8"/>
                  <a:pt x="299" y="24"/>
                </a:cubicBezTo>
                <a:cubicBezTo>
                  <a:pt x="100" y="87"/>
                  <a:pt x="39" y="213"/>
                  <a:pt x="20" y="282"/>
                </a:cubicBezTo>
                <a:cubicBezTo>
                  <a:pt x="0" y="356"/>
                  <a:pt x="12" y="421"/>
                  <a:pt x="34" y="445"/>
                </a:cubicBezTo>
                <a:cubicBezTo>
                  <a:pt x="49" y="461"/>
                  <a:pt x="78" y="469"/>
                  <a:pt x="123" y="469"/>
                </a:cubicBezTo>
                <a:cubicBezTo>
                  <a:pt x="203" y="469"/>
                  <a:pt x="304" y="444"/>
                  <a:pt x="305" y="444"/>
                </a:cubicBezTo>
                <a:cubicBezTo>
                  <a:pt x="305" y="444"/>
                  <a:pt x="316" y="440"/>
                  <a:pt x="324" y="440"/>
                </a:cubicBezTo>
                <a:cubicBezTo>
                  <a:pt x="327" y="440"/>
                  <a:pt x="328" y="440"/>
                  <a:pt x="328" y="440"/>
                </a:cubicBezTo>
                <a:cubicBezTo>
                  <a:pt x="330" y="445"/>
                  <a:pt x="326" y="456"/>
                  <a:pt x="321" y="465"/>
                </a:cubicBezTo>
                <a:cubicBezTo>
                  <a:pt x="318" y="470"/>
                  <a:pt x="265" y="591"/>
                  <a:pt x="294" y="642"/>
                </a:cubicBezTo>
                <a:cubicBezTo>
                  <a:pt x="301" y="656"/>
                  <a:pt x="312" y="664"/>
                  <a:pt x="327" y="666"/>
                </a:cubicBezTo>
                <a:cubicBezTo>
                  <a:pt x="350" y="670"/>
                  <a:pt x="373" y="672"/>
                  <a:pt x="396" y="672"/>
                </a:cubicBezTo>
                <a:cubicBezTo>
                  <a:pt x="396" y="672"/>
                  <a:pt x="396" y="672"/>
                  <a:pt x="396" y="672"/>
                </a:cubicBezTo>
                <a:cubicBezTo>
                  <a:pt x="610" y="672"/>
                  <a:pt x="803" y="518"/>
                  <a:pt x="810" y="342"/>
                </a:cubicBezTo>
                <a:cubicBezTo>
                  <a:pt x="813" y="262"/>
                  <a:pt x="778" y="176"/>
                  <a:pt x="716" y="112"/>
                </a:cubicBezTo>
                <a:close/>
                <a:moveTo>
                  <a:pt x="789" y="342"/>
                </a:moveTo>
                <a:cubicBezTo>
                  <a:pt x="782" y="503"/>
                  <a:pt x="595" y="651"/>
                  <a:pt x="396" y="651"/>
                </a:cubicBezTo>
                <a:cubicBezTo>
                  <a:pt x="374" y="651"/>
                  <a:pt x="352" y="649"/>
                  <a:pt x="331" y="645"/>
                </a:cubicBezTo>
                <a:cubicBezTo>
                  <a:pt x="322" y="644"/>
                  <a:pt x="316" y="640"/>
                  <a:pt x="312" y="632"/>
                </a:cubicBezTo>
                <a:cubicBezTo>
                  <a:pt x="293" y="597"/>
                  <a:pt x="325" y="506"/>
                  <a:pt x="339" y="474"/>
                </a:cubicBezTo>
                <a:cubicBezTo>
                  <a:pt x="341" y="472"/>
                  <a:pt x="356" y="448"/>
                  <a:pt x="347" y="431"/>
                </a:cubicBezTo>
                <a:cubicBezTo>
                  <a:pt x="344" y="425"/>
                  <a:pt x="338" y="419"/>
                  <a:pt x="324" y="419"/>
                </a:cubicBezTo>
                <a:cubicBezTo>
                  <a:pt x="320" y="419"/>
                  <a:pt x="304" y="421"/>
                  <a:pt x="299" y="424"/>
                </a:cubicBezTo>
                <a:cubicBezTo>
                  <a:pt x="299" y="424"/>
                  <a:pt x="299" y="424"/>
                  <a:pt x="299" y="424"/>
                </a:cubicBezTo>
                <a:cubicBezTo>
                  <a:pt x="295" y="425"/>
                  <a:pt x="198" y="448"/>
                  <a:pt x="123" y="448"/>
                </a:cubicBezTo>
                <a:cubicBezTo>
                  <a:pt x="75" y="448"/>
                  <a:pt x="57" y="439"/>
                  <a:pt x="49" y="431"/>
                </a:cubicBezTo>
                <a:cubicBezTo>
                  <a:pt x="34" y="414"/>
                  <a:pt x="21" y="358"/>
                  <a:pt x="40" y="288"/>
                </a:cubicBezTo>
                <a:cubicBezTo>
                  <a:pt x="58" y="222"/>
                  <a:pt x="116" y="104"/>
                  <a:pt x="305" y="44"/>
                </a:cubicBezTo>
                <a:cubicBezTo>
                  <a:pt x="353" y="29"/>
                  <a:pt x="401" y="21"/>
                  <a:pt x="446" y="21"/>
                </a:cubicBezTo>
                <a:cubicBezTo>
                  <a:pt x="545" y="21"/>
                  <a:pt x="636" y="58"/>
                  <a:pt x="701" y="126"/>
                </a:cubicBezTo>
                <a:cubicBezTo>
                  <a:pt x="759" y="187"/>
                  <a:pt x="792" y="267"/>
                  <a:pt x="789" y="342"/>
                </a:cubicBezTo>
                <a:close/>
                <a:moveTo>
                  <a:pt x="182" y="177"/>
                </a:moveTo>
                <a:cubicBezTo>
                  <a:pt x="145" y="177"/>
                  <a:pt x="115" y="208"/>
                  <a:pt x="115" y="245"/>
                </a:cubicBezTo>
                <a:cubicBezTo>
                  <a:pt x="115" y="282"/>
                  <a:pt x="145" y="312"/>
                  <a:pt x="182" y="312"/>
                </a:cubicBezTo>
                <a:cubicBezTo>
                  <a:pt x="219" y="312"/>
                  <a:pt x="249" y="282"/>
                  <a:pt x="249" y="245"/>
                </a:cubicBezTo>
                <a:cubicBezTo>
                  <a:pt x="249" y="207"/>
                  <a:pt x="219" y="177"/>
                  <a:pt x="182" y="177"/>
                </a:cubicBezTo>
                <a:close/>
                <a:moveTo>
                  <a:pt x="182" y="291"/>
                </a:moveTo>
                <a:cubicBezTo>
                  <a:pt x="156" y="291"/>
                  <a:pt x="136" y="270"/>
                  <a:pt x="136" y="245"/>
                </a:cubicBezTo>
                <a:cubicBezTo>
                  <a:pt x="135" y="219"/>
                  <a:pt x="156" y="198"/>
                  <a:pt x="182" y="198"/>
                </a:cubicBezTo>
                <a:cubicBezTo>
                  <a:pt x="208" y="198"/>
                  <a:pt x="228" y="219"/>
                  <a:pt x="228" y="245"/>
                </a:cubicBezTo>
                <a:cubicBezTo>
                  <a:pt x="228" y="270"/>
                  <a:pt x="208" y="291"/>
                  <a:pt x="182" y="291"/>
                </a:cubicBezTo>
                <a:close/>
                <a:moveTo>
                  <a:pt x="393" y="144"/>
                </a:moveTo>
                <a:cubicBezTo>
                  <a:pt x="393" y="107"/>
                  <a:pt x="363" y="77"/>
                  <a:pt x="326" y="77"/>
                </a:cubicBezTo>
                <a:cubicBezTo>
                  <a:pt x="288" y="77"/>
                  <a:pt x="258" y="107"/>
                  <a:pt x="258" y="144"/>
                </a:cubicBezTo>
                <a:cubicBezTo>
                  <a:pt x="258" y="181"/>
                  <a:pt x="288" y="211"/>
                  <a:pt x="326" y="211"/>
                </a:cubicBezTo>
                <a:cubicBezTo>
                  <a:pt x="363" y="211"/>
                  <a:pt x="393" y="181"/>
                  <a:pt x="393" y="144"/>
                </a:cubicBezTo>
                <a:close/>
                <a:moveTo>
                  <a:pt x="326" y="190"/>
                </a:moveTo>
                <a:cubicBezTo>
                  <a:pt x="300" y="190"/>
                  <a:pt x="279" y="170"/>
                  <a:pt x="279" y="144"/>
                </a:cubicBezTo>
                <a:cubicBezTo>
                  <a:pt x="279" y="118"/>
                  <a:pt x="300" y="98"/>
                  <a:pt x="326" y="98"/>
                </a:cubicBezTo>
                <a:cubicBezTo>
                  <a:pt x="351" y="98"/>
                  <a:pt x="372" y="118"/>
                  <a:pt x="372" y="144"/>
                </a:cubicBezTo>
                <a:cubicBezTo>
                  <a:pt x="372" y="170"/>
                  <a:pt x="351" y="190"/>
                  <a:pt x="326" y="190"/>
                </a:cubicBezTo>
                <a:close/>
                <a:moveTo>
                  <a:pt x="687" y="223"/>
                </a:moveTo>
                <a:cubicBezTo>
                  <a:pt x="687" y="186"/>
                  <a:pt x="657" y="156"/>
                  <a:pt x="619" y="156"/>
                </a:cubicBezTo>
                <a:cubicBezTo>
                  <a:pt x="582" y="156"/>
                  <a:pt x="552" y="186"/>
                  <a:pt x="552" y="223"/>
                </a:cubicBezTo>
                <a:cubicBezTo>
                  <a:pt x="552" y="260"/>
                  <a:pt x="582" y="291"/>
                  <a:pt x="619" y="291"/>
                </a:cubicBezTo>
                <a:cubicBezTo>
                  <a:pt x="657" y="291"/>
                  <a:pt x="687" y="260"/>
                  <a:pt x="687" y="223"/>
                </a:cubicBezTo>
                <a:close/>
                <a:moveTo>
                  <a:pt x="573" y="223"/>
                </a:moveTo>
                <a:cubicBezTo>
                  <a:pt x="573" y="198"/>
                  <a:pt x="594" y="177"/>
                  <a:pt x="619" y="177"/>
                </a:cubicBezTo>
                <a:cubicBezTo>
                  <a:pt x="645" y="177"/>
                  <a:pt x="666" y="198"/>
                  <a:pt x="666" y="223"/>
                </a:cubicBezTo>
                <a:cubicBezTo>
                  <a:pt x="666" y="249"/>
                  <a:pt x="645" y="270"/>
                  <a:pt x="619" y="270"/>
                </a:cubicBezTo>
                <a:cubicBezTo>
                  <a:pt x="594" y="270"/>
                  <a:pt x="573" y="249"/>
                  <a:pt x="573" y="223"/>
                </a:cubicBezTo>
                <a:close/>
                <a:moveTo>
                  <a:pt x="482" y="77"/>
                </a:moveTo>
                <a:cubicBezTo>
                  <a:pt x="445" y="77"/>
                  <a:pt x="415" y="107"/>
                  <a:pt x="415" y="144"/>
                </a:cubicBezTo>
                <a:cubicBezTo>
                  <a:pt x="415" y="181"/>
                  <a:pt x="445" y="211"/>
                  <a:pt x="482" y="211"/>
                </a:cubicBezTo>
                <a:cubicBezTo>
                  <a:pt x="520" y="211"/>
                  <a:pt x="550" y="181"/>
                  <a:pt x="550" y="144"/>
                </a:cubicBezTo>
                <a:cubicBezTo>
                  <a:pt x="550" y="107"/>
                  <a:pt x="520" y="77"/>
                  <a:pt x="482" y="77"/>
                </a:cubicBezTo>
                <a:close/>
                <a:moveTo>
                  <a:pt x="482" y="190"/>
                </a:moveTo>
                <a:cubicBezTo>
                  <a:pt x="457" y="190"/>
                  <a:pt x="436" y="170"/>
                  <a:pt x="436" y="144"/>
                </a:cubicBezTo>
                <a:cubicBezTo>
                  <a:pt x="436" y="118"/>
                  <a:pt x="457" y="98"/>
                  <a:pt x="482" y="98"/>
                </a:cubicBezTo>
                <a:cubicBezTo>
                  <a:pt x="508" y="98"/>
                  <a:pt x="529" y="118"/>
                  <a:pt x="529" y="144"/>
                </a:cubicBezTo>
                <a:cubicBezTo>
                  <a:pt x="529" y="170"/>
                  <a:pt x="508" y="190"/>
                  <a:pt x="482" y="190"/>
                </a:cubicBezTo>
                <a:close/>
                <a:moveTo>
                  <a:pt x="440" y="478"/>
                </a:moveTo>
                <a:cubicBezTo>
                  <a:pt x="402" y="478"/>
                  <a:pt x="372" y="508"/>
                  <a:pt x="372" y="545"/>
                </a:cubicBezTo>
                <a:cubicBezTo>
                  <a:pt x="372" y="582"/>
                  <a:pt x="402" y="612"/>
                  <a:pt x="440" y="612"/>
                </a:cubicBezTo>
                <a:cubicBezTo>
                  <a:pt x="477" y="612"/>
                  <a:pt x="507" y="582"/>
                  <a:pt x="507" y="545"/>
                </a:cubicBezTo>
                <a:cubicBezTo>
                  <a:pt x="507" y="508"/>
                  <a:pt x="477" y="478"/>
                  <a:pt x="440" y="478"/>
                </a:cubicBezTo>
                <a:close/>
                <a:moveTo>
                  <a:pt x="440" y="591"/>
                </a:moveTo>
                <a:cubicBezTo>
                  <a:pt x="414" y="591"/>
                  <a:pt x="393" y="571"/>
                  <a:pt x="393" y="545"/>
                </a:cubicBezTo>
                <a:cubicBezTo>
                  <a:pt x="393" y="519"/>
                  <a:pt x="414" y="499"/>
                  <a:pt x="440" y="499"/>
                </a:cubicBezTo>
                <a:cubicBezTo>
                  <a:pt x="465" y="499"/>
                  <a:pt x="486" y="519"/>
                  <a:pt x="486" y="545"/>
                </a:cubicBezTo>
                <a:cubicBezTo>
                  <a:pt x="486" y="571"/>
                  <a:pt x="465" y="591"/>
                  <a:pt x="440" y="591"/>
                </a:cubicBezTo>
                <a:close/>
                <a:moveTo>
                  <a:pt x="602" y="393"/>
                </a:moveTo>
                <a:cubicBezTo>
                  <a:pt x="602" y="430"/>
                  <a:pt x="632" y="460"/>
                  <a:pt x="669" y="460"/>
                </a:cubicBezTo>
                <a:cubicBezTo>
                  <a:pt x="706" y="460"/>
                  <a:pt x="736" y="430"/>
                  <a:pt x="736" y="393"/>
                </a:cubicBezTo>
                <a:cubicBezTo>
                  <a:pt x="736" y="356"/>
                  <a:pt x="706" y="325"/>
                  <a:pt x="669" y="325"/>
                </a:cubicBezTo>
                <a:cubicBezTo>
                  <a:pt x="632" y="325"/>
                  <a:pt x="602" y="356"/>
                  <a:pt x="602" y="393"/>
                </a:cubicBezTo>
                <a:close/>
                <a:moveTo>
                  <a:pt x="715" y="393"/>
                </a:moveTo>
                <a:cubicBezTo>
                  <a:pt x="715" y="418"/>
                  <a:pt x="695" y="439"/>
                  <a:pt x="669" y="439"/>
                </a:cubicBezTo>
                <a:cubicBezTo>
                  <a:pt x="643" y="439"/>
                  <a:pt x="622" y="418"/>
                  <a:pt x="622" y="393"/>
                </a:cubicBezTo>
                <a:cubicBezTo>
                  <a:pt x="622" y="367"/>
                  <a:pt x="643" y="346"/>
                  <a:pt x="669" y="346"/>
                </a:cubicBezTo>
                <a:cubicBezTo>
                  <a:pt x="695" y="346"/>
                  <a:pt x="715" y="367"/>
                  <a:pt x="715" y="3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91" name="Freeform 21"/>
          <p:cNvSpPr>
            <a:spLocks noEditPoints="1"/>
          </p:cNvSpPr>
          <p:nvPr/>
        </p:nvSpPr>
        <p:spPr bwMode="auto">
          <a:xfrm>
            <a:off x="475040" y="3220754"/>
            <a:ext cx="431417" cy="356933"/>
          </a:xfrm>
          <a:custGeom>
            <a:avLst/>
            <a:gdLst>
              <a:gd name="T0" fmla="*/ 446 w 813"/>
              <a:gd name="T1" fmla="*/ 0 h 672"/>
              <a:gd name="T2" fmla="*/ 20 w 813"/>
              <a:gd name="T3" fmla="*/ 282 h 672"/>
              <a:gd name="T4" fmla="*/ 123 w 813"/>
              <a:gd name="T5" fmla="*/ 469 h 672"/>
              <a:gd name="T6" fmla="*/ 324 w 813"/>
              <a:gd name="T7" fmla="*/ 440 h 672"/>
              <a:gd name="T8" fmla="*/ 321 w 813"/>
              <a:gd name="T9" fmla="*/ 465 h 672"/>
              <a:gd name="T10" fmla="*/ 327 w 813"/>
              <a:gd name="T11" fmla="*/ 666 h 672"/>
              <a:gd name="T12" fmla="*/ 396 w 813"/>
              <a:gd name="T13" fmla="*/ 672 h 672"/>
              <a:gd name="T14" fmla="*/ 716 w 813"/>
              <a:gd name="T15" fmla="*/ 112 h 672"/>
              <a:gd name="T16" fmla="*/ 396 w 813"/>
              <a:gd name="T17" fmla="*/ 651 h 672"/>
              <a:gd name="T18" fmla="*/ 312 w 813"/>
              <a:gd name="T19" fmla="*/ 632 h 672"/>
              <a:gd name="T20" fmla="*/ 347 w 813"/>
              <a:gd name="T21" fmla="*/ 431 h 672"/>
              <a:gd name="T22" fmla="*/ 299 w 813"/>
              <a:gd name="T23" fmla="*/ 424 h 672"/>
              <a:gd name="T24" fmla="*/ 123 w 813"/>
              <a:gd name="T25" fmla="*/ 448 h 672"/>
              <a:gd name="T26" fmla="*/ 40 w 813"/>
              <a:gd name="T27" fmla="*/ 288 h 672"/>
              <a:gd name="T28" fmla="*/ 446 w 813"/>
              <a:gd name="T29" fmla="*/ 21 h 672"/>
              <a:gd name="T30" fmla="*/ 789 w 813"/>
              <a:gd name="T31" fmla="*/ 342 h 672"/>
              <a:gd name="T32" fmla="*/ 115 w 813"/>
              <a:gd name="T33" fmla="*/ 245 h 672"/>
              <a:gd name="T34" fmla="*/ 249 w 813"/>
              <a:gd name="T35" fmla="*/ 245 h 672"/>
              <a:gd name="T36" fmla="*/ 182 w 813"/>
              <a:gd name="T37" fmla="*/ 291 h 672"/>
              <a:gd name="T38" fmla="*/ 182 w 813"/>
              <a:gd name="T39" fmla="*/ 198 h 672"/>
              <a:gd name="T40" fmla="*/ 182 w 813"/>
              <a:gd name="T41" fmla="*/ 291 h 672"/>
              <a:gd name="T42" fmla="*/ 326 w 813"/>
              <a:gd name="T43" fmla="*/ 77 h 672"/>
              <a:gd name="T44" fmla="*/ 326 w 813"/>
              <a:gd name="T45" fmla="*/ 211 h 672"/>
              <a:gd name="T46" fmla="*/ 326 w 813"/>
              <a:gd name="T47" fmla="*/ 190 h 672"/>
              <a:gd name="T48" fmla="*/ 326 w 813"/>
              <a:gd name="T49" fmla="*/ 98 h 672"/>
              <a:gd name="T50" fmla="*/ 326 w 813"/>
              <a:gd name="T51" fmla="*/ 190 h 672"/>
              <a:gd name="T52" fmla="*/ 619 w 813"/>
              <a:gd name="T53" fmla="*/ 156 h 672"/>
              <a:gd name="T54" fmla="*/ 619 w 813"/>
              <a:gd name="T55" fmla="*/ 291 h 672"/>
              <a:gd name="T56" fmla="*/ 573 w 813"/>
              <a:gd name="T57" fmla="*/ 223 h 672"/>
              <a:gd name="T58" fmla="*/ 666 w 813"/>
              <a:gd name="T59" fmla="*/ 223 h 672"/>
              <a:gd name="T60" fmla="*/ 573 w 813"/>
              <a:gd name="T61" fmla="*/ 223 h 672"/>
              <a:gd name="T62" fmla="*/ 415 w 813"/>
              <a:gd name="T63" fmla="*/ 144 h 672"/>
              <a:gd name="T64" fmla="*/ 550 w 813"/>
              <a:gd name="T65" fmla="*/ 144 h 672"/>
              <a:gd name="T66" fmla="*/ 482 w 813"/>
              <a:gd name="T67" fmla="*/ 190 h 672"/>
              <a:gd name="T68" fmla="*/ 482 w 813"/>
              <a:gd name="T69" fmla="*/ 98 h 672"/>
              <a:gd name="T70" fmla="*/ 482 w 813"/>
              <a:gd name="T71" fmla="*/ 190 h 672"/>
              <a:gd name="T72" fmla="*/ 372 w 813"/>
              <a:gd name="T73" fmla="*/ 545 h 672"/>
              <a:gd name="T74" fmla="*/ 507 w 813"/>
              <a:gd name="T75" fmla="*/ 545 h 672"/>
              <a:gd name="T76" fmla="*/ 440 w 813"/>
              <a:gd name="T77" fmla="*/ 591 h 672"/>
              <a:gd name="T78" fmla="*/ 440 w 813"/>
              <a:gd name="T79" fmla="*/ 499 h 672"/>
              <a:gd name="T80" fmla="*/ 440 w 813"/>
              <a:gd name="T81" fmla="*/ 591 h 672"/>
              <a:gd name="T82" fmla="*/ 669 w 813"/>
              <a:gd name="T83" fmla="*/ 460 h 672"/>
              <a:gd name="T84" fmla="*/ 669 w 813"/>
              <a:gd name="T85" fmla="*/ 325 h 672"/>
              <a:gd name="T86" fmla="*/ 715 w 813"/>
              <a:gd name="T87" fmla="*/ 393 h 672"/>
              <a:gd name="T88" fmla="*/ 622 w 813"/>
              <a:gd name="T89" fmla="*/ 393 h 672"/>
              <a:gd name="T90" fmla="*/ 715 w 813"/>
              <a:gd name="T91" fmla="*/ 393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13" h="672">
                <a:moveTo>
                  <a:pt x="716" y="112"/>
                </a:moveTo>
                <a:cubicBezTo>
                  <a:pt x="647" y="40"/>
                  <a:pt x="551" y="0"/>
                  <a:pt x="446" y="0"/>
                </a:cubicBezTo>
                <a:cubicBezTo>
                  <a:pt x="399" y="0"/>
                  <a:pt x="349" y="8"/>
                  <a:pt x="299" y="24"/>
                </a:cubicBezTo>
                <a:cubicBezTo>
                  <a:pt x="100" y="87"/>
                  <a:pt x="39" y="213"/>
                  <a:pt x="20" y="282"/>
                </a:cubicBezTo>
                <a:cubicBezTo>
                  <a:pt x="0" y="356"/>
                  <a:pt x="12" y="421"/>
                  <a:pt x="34" y="445"/>
                </a:cubicBezTo>
                <a:cubicBezTo>
                  <a:pt x="49" y="461"/>
                  <a:pt x="78" y="469"/>
                  <a:pt x="123" y="469"/>
                </a:cubicBezTo>
                <a:cubicBezTo>
                  <a:pt x="203" y="469"/>
                  <a:pt x="304" y="444"/>
                  <a:pt x="305" y="444"/>
                </a:cubicBezTo>
                <a:cubicBezTo>
                  <a:pt x="305" y="444"/>
                  <a:pt x="316" y="440"/>
                  <a:pt x="324" y="440"/>
                </a:cubicBezTo>
                <a:cubicBezTo>
                  <a:pt x="327" y="440"/>
                  <a:pt x="328" y="440"/>
                  <a:pt x="328" y="440"/>
                </a:cubicBezTo>
                <a:cubicBezTo>
                  <a:pt x="330" y="445"/>
                  <a:pt x="326" y="456"/>
                  <a:pt x="321" y="465"/>
                </a:cubicBezTo>
                <a:cubicBezTo>
                  <a:pt x="318" y="470"/>
                  <a:pt x="265" y="591"/>
                  <a:pt x="294" y="642"/>
                </a:cubicBezTo>
                <a:cubicBezTo>
                  <a:pt x="301" y="656"/>
                  <a:pt x="312" y="664"/>
                  <a:pt x="327" y="666"/>
                </a:cubicBezTo>
                <a:cubicBezTo>
                  <a:pt x="350" y="670"/>
                  <a:pt x="373" y="672"/>
                  <a:pt x="396" y="672"/>
                </a:cubicBezTo>
                <a:cubicBezTo>
                  <a:pt x="396" y="672"/>
                  <a:pt x="396" y="672"/>
                  <a:pt x="396" y="672"/>
                </a:cubicBezTo>
                <a:cubicBezTo>
                  <a:pt x="610" y="672"/>
                  <a:pt x="803" y="518"/>
                  <a:pt x="810" y="342"/>
                </a:cubicBezTo>
                <a:cubicBezTo>
                  <a:pt x="813" y="262"/>
                  <a:pt x="778" y="176"/>
                  <a:pt x="716" y="112"/>
                </a:cubicBezTo>
                <a:close/>
                <a:moveTo>
                  <a:pt x="789" y="342"/>
                </a:moveTo>
                <a:cubicBezTo>
                  <a:pt x="782" y="503"/>
                  <a:pt x="595" y="651"/>
                  <a:pt x="396" y="651"/>
                </a:cubicBezTo>
                <a:cubicBezTo>
                  <a:pt x="374" y="651"/>
                  <a:pt x="352" y="649"/>
                  <a:pt x="331" y="645"/>
                </a:cubicBezTo>
                <a:cubicBezTo>
                  <a:pt x="322" y="644"/>
                  <a:pt x="316" y="640"/>
                  <a:pt x="312" y="632"/>
                </a:cubicBezTo>
                <a:cubicBezTo>
                  <a:pt x="293" y="597"/>
                  <a:pt x="325" y="506"/>
                  <a:pt x="339" y="474"/>
                </a:cubicBezTo>
                <a:cubicBezTo>
                  <a:pt x="341" y="472"/>
                  <a:pt x="356" y="448"/>
                  <a:pt x="347" y="431"/>
                </a:cubicBezTo>
                <a:cubicBezTo>
                  <a:pt x="344" y="425"/>
                  <a:pt x="338" y="419"/>
                  <a:pt x="324" y="419"/>
                </a:cubicBezTo>
                <a:cubicBezTo>
                  <a:pt x="320" y="419"/>
                  <a:pt x="304" y="421"/>
                  <a:pt x="299" y="424"/>
                </a:cubicBezTo>
                <a:cubicBezTo>
                  <a:pt x="299" y="424"/>
                  <a:pt x="299" y="424"/>
                  <a:pt x="299" y="424"/>
                </a:cubicBezTo>
                <a:cubicBezTo>
                  <a:pt x="295" y="425"/>
                  <a:pt x="198" y="448"/>
                  <a:pt x="123" y="448"/>
                </a:cubicBezTo>
                <a:cubicBezTo>
                  <a:pt x="75" y="448"/>
                  <a:pt x="57" y="439"/>
                  <a:pt x="49" y="431"/>
                </a:cubicBezTo>
                <a:cubicBezTo>
                  <a:pt x="34" y="414"/>
                  <a:pt x="21" y="358"/>
                  <a:pt x="40" y="288"/>
                </a:cubicBezTo>
                <a:cubicBezTo>
                  <a:pt x="58" y="222"/>
                  <a:pt x="116" y="104"/>
                  <a:pt x="305" y="44"/>
                </a:cubicBezTo>
                <a:cubicBezTo>
                  <a:pt x="353" y="29"/>
                  <a:pt x="401" y="21"/>
                  <a:pt x="446" y="21"/>
                </a:cubicBezTo>
                <a:cubicBezTo>
                  <a:pt x="545" y="21"/>
                  <a:pt x="636" y="58"/>
                  <a:pt x="701" y="126"/>
                </a:cubicBezTo>
                <a:cubicBezTo>
                  <a:pt x="759" y="187"/>
                  <a:pt x="792" y="267"/>
                  <a:pt x="789" y="342"/>
                </a:cubicBezTo>
                <a:close/>
                <a:moveTo>
                  <a:pt x="182" y="177"/>
                </a:moveTo>
                <a:cubicBezTo>
                  <a:pt x="145" y="177"/>
                  <a:pt x="115" y="208"/>
                  <a:pt x="115" y="245"/>
                </a:cubicBezTo>
                <a:cubicBezTo>
                  <a:pt x="115" y="282"/>
                  <a:pt x="145" y="312"/>
                  <a:pt x="182" y="312"/>
                </a:cubicBezTo>
                <a:cubicBezTo>
                  <a:pt x="219" y="312"/>
                  <a:pt x="249" y="282"/>
                  <a:pt x="249" y="245"/>
                </a:cubicBezTo>
                <a:cubicBezTo>
                  <a:pt x="249" y="207"/>
                  <a:pt x="219" y="177"/>
                  <a:pt x="182" y="177"/>
                </a:cubicBezTo>
                <a:close/>
                <a:moveTo>
                  <a:pt x="182" y="291"/>
                </a:moveTo>
                <a:cubicBezTo>
                  <a:pt x="156" y="291"/>
                  <a:pt x="136" y="270"/>
                  <a:pt x="136" y="245"/>
                </a:cubicBezTo>
                <a:cubicBezTo>
                  <a:pt x="135" y="219"/>
                  <a:pt x="156" y="198"/>
                  <a:pt x="182" y="198"/>
                </a:cubicBezTo>
                <a:cubicBezTo>
                  <a:pt x="208" y="198"/>
                  <a:pt x="228" y="219"/>
                  <a:pt x="228" y="245"/>
                </a:cubicBezTo>
                <a:cubicBezTo>
                  <a:pt x="228" y="270"/>
                  <a:pt x="208" y="291"/>
                  <a:pt x="182" y="291"/>
                </a:cubicBezTo>
                <a:close/>
                <a:moveTo>
                  <a:pt x="393" y="144"/>
                </a:moveTo>
                <a:cubicBezTo>
                  <a:pt x="393" y="107"/>
                  <a:pt x="363" y="77"/>
                  <a:pt x="326" y="77"/>
                </a:cubicBezTo>
                <a:cubicBezTo>
                  <a:pt x="288" y="77"/>
                  <a:pt x="258" y="107"/>
                  <a:pt x="258" y="144"/>
                </a:cubicBezTo>
                <a:cubicBezTo>
                  <a:pt x="258" y="181"/>
                  <a:pt x="288" y="211"/>
                  <a:pt x="326" y="211"/>
                </a:cubicBezTo>
                <a:cubicBezTo>
                  <a:pt x="363" y="211"/>
                  <a:pt x="393" y="181"/>
                  <a:pt x="393" y="144"/>
                </a:cubicBezTo>
                <a:close/>
                <a:moveTo>
                  <a:pt x="326" y="190"/>
                </a:moveTo>
                <a:cubicBezTo>
                  <a:pt x="300" y="190"/>
                  <a:pt x="279" y="170"/>
                  <a:pt x="279" y="144"/>
                </a:cubicBezTo>
                <a:cubicBezTo>
                  <a:pt x="279" y="118"/>
                  <a:pt x="300" y="98"/>
                  <a:pt x="326" y="98"/>
                </a:cubicBezTo>
                <a:cubicBezTo>
                  <a:pt x="351" y="98"/>
                  <a:pt x="372" y="118"/>
                  <a:pt x="372" y="144"/>
                </a:cubicBezTo>
                <a:cubicBezTo>
                  <a:pt x="372" y="170"/>
                  <a:pt x="351" y="190"/>
                  <a:pt x="326" y="190"/>
                </a:cubicBezTo>
                <a:close/>
                <a:moveTo>
                  <a:pt x="687" y="223"/>
                </a:moveTo>
                <a:cubicBezTo>
                  <a:pt x="687" y="186"/>
                  <a:pt x="657" y="156"/>
                  <a:pt x="619" y="156"/>
                </a:cubicBezTo>
                <a:cubicBezTo>
                  <a:pt x="582" y="156"/>
                  <a:pt x="552" y="186"/>
                  <a:pt x="552" y="223"/>
                </a:cubicBezTo>
                <a:cubicBezTo>
                  <a:pt x="552" y="260"/>
                  <a:pt x="582" y="291"/>
                  <a:pt x="619" y="291"/>
                </a:cubicBezTo>
                <a:cubicBezTo>
                  <a:pt x="657" y="291"/>
                  <a:pt x="687" y="260"/>
                  <a:pt x="687" y="223"/>
                </a:cubicBezTo>
                <a:close/>
                <a:moveTo>
                  <a:pt x="573" y="223"/>
                </a:moveTo>
                <a:cubicBezTo>
                  <a:pt x="573" y="198"/>
                  <a:pt x="594" y="177"/>
                  <a:pt x="619" y="177"/>
                </a:cubicBezTo>
                <a:cubicBezTo>
                  <a:pt x="645" y="177"/>
                  <a:pt x="666" y="198"/>
                  <a:pt x="666" y="223"/>
                </a:cubicBezTo>
                <a:cubicBezTo>
                  <a:pt x="666" y="249"/>
                  <a:pt x="645" y="270"/>
                  <a:pt x="619" y="270"/>
                </a:cubicBezTo>
                <a:cubicBezTo>
                  <a:pt x="594" y="270"/>
                  <a:pt x="573" y="249"/>
                  <a:pt x="573" y="223"/>
                </a:cubicBezTo>
                <a:close/>
                <a:moveTo>
                  <a:pt x="482" y="77"/>
                </a:moveTo>
                <a:cubicBezTo>
                  <a:pt x="445" y="77"/>
                  <a:pt x="415" y="107"/>
                  <a:pt x="415" y="144"/>
                </a:cubicBezTo>
                <a:cubicBezTo>
                  <a:pt x="415" y="181"/>
                  <a:pt x="445" y="211"/>
                  <a:pt x="482" y="211"/>
                </a:cubicBezTo>
                <a:cubicBezTo>
                  <a:pt x="520" y="211"/>
                  <a:pt x="550" y="181"/>
                  <a:pt x="550" y="144"/>
                </a:cubicBezTo>
                <a:cubicBezTo>
                  <a:pt x="550" y="107"/>
                  <a:pt x="520" y="77"/>
                  <a:pt x="482" y="77"/>
                </a:cubicBezTo>
                <a:close/>
                <a:moveTo>
                  <a:pt x="482" y="190"/>
                </a:moveTo>
                <a:cubicBezTo>
                  <a:pt x="457" y="190"/>
                  <a:pt x="436" y="170"/>
                  <a:pt x="436" y="144"/>
                </a:cubicBezTo>
                <a:cubicBezTo>
                  <a:pt x="436" y="118"/>
                  <a:pt x="457" y="98"/>
                  <a:pt x="482" y="98"/>
                </a:cubicBezTo>
                <a:cubicBezTo>
                  <a:pt x="508" y="98"/>
                  <a:pt x="529" y="118"/>
                  <a:pt x="529" y="144"/>
                </a:cubicBezTo>
                <a:cubicBezTo>
                  <a:pt x="529" y="170"/>
                  <a:pt x="508" y="190"/>
                  <a:pt x="482" y="190"/>
                </a:cubicBezTo>
                <a:close/>
                <a:moveTo>
                  <a:pt x="440" y="478"/>
                </a:moveTo>
                <a:cubicBezTo>
                  <a:pt x="402" y="478"/>
                  <a:pt x="372" y="508"/>
                  <a:pt x="372" y="545"/>
                </a:cubicBezTo>
                <a:cubicBezTo>
                  <a:pt x="372" y="582"/>
                  <a:pt x="402" y="612"/>
                  <a:pt x="440" y="612"/>
                </a:cubicBezTo>
                <a:cubicBezTo>
                  <a:pt x="477" y="612"/>
                  <a:pt x="507" y="582"/>
                  <a:pt x="507" y="545"/>
                </a:cubicBezTo>
                <a:cubicBezTo>
                  <a:pt x="507" y="508"/>
                  <a:pt x="477" y="478"/>
                  <a:pt x="440" y="478"/>
                </a:cubicBezTo>
                <a:close/>
                <a:moveTo>
                  <a:pt x="440" y="591"/>
                </a:moveTo>
                <a:cubicBezTo>
                  <a:pt x="414" y="591"/>
                  <a:pt x="393" y="571"/>
                  <a:pt x="393" y="545"/>
                </a:cubicBezTo>
                <a:cubicBezTo>
                  <a:pt x="393" y="519"/>
                  <a:pt x="414" y="499"/>
                  <a:pt x="440" y="499"/>
                </a:cubicBezTo>
                <a:cubicBezTo>
                  <a:pt x="465" y="499"/>
                  <a:pt x="486" y="519"/>
                  <a:pt x="486" y="545"/>
                </a:cubicBezTo>
                <a:cubicBezTo>
                  <a:pt x="486" y="571"/>
                  <a:pt x="465" y="591"/>
                  <a:pt x="440" y="591"/>
                </a:cubicBezTo>
                <a:close/>
                <a:moveTo>
                  <a:pt x="602" y="393"/>
                </a:moveTo>
                <a:cubicBezTo>
                  <a:pt x="602" y="430"/>
                  <a:pt x="632" y="460"/>
                  <a:pt x="669" y="460"/>
                </a:cubicBezTo>
                <a:cubicBezTo>
                  <a:pt x="706" y="460"/>
                  <a:pt x="736" y="430"/>
                  <a:pt x="736" y="393"/>
                </a:cubicBezTo>
                <a:cubicBezTo>
                  <a:pt x="736" y="356"/>
                  <a:pt x="706" y="325"/>
                  <a:pt x="669" y="325"/>
                </a:cubicBezTo>
                <a:cubicBezTo>
                  <a:pt x="632" y="325"/>
                  <a:pt x="602" y="356"/>
                  <a:pt x="602" y="393"/>
                </a:cubicBezTo>
                <a:close/>
                <a:moveTo>
                  <a:pt x="715" y="393"/>
                </a:moveTo>
                <a:cubicBezTo>
                  <a:pt x="715" y="418"/>
                  <a:pt x="695" y="439"/>
                  <a:pt x="669" y="439"/>
                </a:cubicBezTo>
                <a:cubicBezTo>
                  <a:pt x="643" y="439"/>
                  <a:pt x="622" y="418"/>
                  <a:pt x="622" y="393"/>
                </a:cubicBezTo>
                <a:cubicBezTo>
                  <a:pt x="622" y="367"/>
                  <a:pt x="643" y="346"/>
                  <a:pt x="669" y="346"/>
                </a:cubicBezTo>
                <a:cubicBezTo>
                  <a:pt x="695" y="346"/>
                  <a:pt x="715" y="367"/>
                  <a:pt x="715" y="39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92" name="Freeform 33"/>
          <p:cNvSpPr>
            <a:spLocks noEditPoints="1"/>
          </p:cNvSpPr>
          <p:nvPr/>
        </p:nvSpPr>
        <p:spPr bwMode="auto">
          <a:xfrm>
            <a:off x="212778" y="2652896"/>
            <a:ext cx="365532" cy="365532"/>
          </a:xfrm>
          <a:custGeom>
            <a:avLst/>
            <a:gdLst>
              <a:gd name="T0" fmla="*/ 400 w 800"/>
              <a:gd name="T1" fmla="*/ 0 h 800"/>
              <a:gd name="T2" fmla="*/ 0 w 800"/>
              <a:gd name="T3" fmla="*/ 400 h 800"/>
              <a:gd name="T4" fmla="*/ 400 w 800"/>
              <a:gd name="T5" fmla="*/ 800 h 800"/>
              <a:gd name="T6" fmla="*/ 800 w 800"/>
              <a:gd name="T7" fmla="*/ 400 h 800"/>
              <a:gd name="T8" fmla="*/ 400 w 800"/>
              <a:gd name="T9" fmla="*/ 0 h 800"/>
              <a:gd name="T10" fmla="*/ 400 w 800"/>
              <a:gd name="T11" fmla="*/ 747 h 800"/>
              <a:gd name="T12" fmla="*/ 52 w 800"/>
              <a:gd name="T13" fmla="*/ 400 h 800"/>
              <a:gd name="T14" fmla="*/ 400 w 800"/>
              <a:gd name="T15" fmla="*/ 52 h 800"/>
              <a:gd name="T16" fmla="*/ 747 w 800"/>
              <a:gd name="T17" fmla="*/ 400 h 800"/>
              <a:gd name="T18" fmla="*/ 400 w 800"/>
              <a:gd name="T19" fmla="*/ 747 h 800"/>
              <a:gd name="T20" fmla="*/ 400 w 800"/>
              <a:gd name="T21" fmla="*/ 547 h 800"/>
              <a:gd name="T22" fmla="*/ 367 w 800"/>
              <a:gd name="T23" fmla="*/ 580 h 800"/>
              <a:gd name="T24" fmla="*/ 400 w 800"/>
              <a:gd name="T25" fmla="*/ 613 h 800"/>
              <a:gd name="T26" fmla="*/ 433 w 800"/>
              <a:gd name="T27" fmla="*/ 580 h 800"/>
              <a:gd name="T28" fmla="*/ 400 w 800"/>
              <a:gd name="T29" fmla="*/ 547 h 800"/>
              <a:gd name="T30" fmla="*/ 400 w 800"/>
              <a:gd name="T31" fmla="*/ 182 h 800"/>
              <a:gd name="T32" fmla="*/ 272 w 800"/>
              <a:gd name="T33" fmla="*/ 310 h 800"/>
              <a:gd name="T34" fmla="*/ 298 w 800"/>
              <a:gd name="T35" fmla="*/ 336 h 800"/>
              <a:gd name="T36" fmla="*/ 325 w 800"/>
              <a:gd name="T37" fmla="*/ 310 h 800"/>
              <a:gd name="T38" fmla="*/ 400 w 800"/>
              <a:gd name="T39" fmla="*/ 235 h 800"/>
              <a:gd name="T40" fmla="*/ 475 w 800"/>
              <a:gd name="T41" fmla="*/ 310 h 800"/>
              <a:gd name="T42" fmla="*/ 400 w 800"/>
              <a:gd name="T43" fmla="*/ 385 h 800"/>
              <a:gd name="T44" fmla="*/ 373 w 800"/>
              <a:gd name="T45" fmla="*/ 411 h 800"/>
              <a:gd name="T46" fmla="*/ 373 w 800"/>
              <a:gd name="T47" fmla="*/ 503 h 800"/>
              <a:gd name="T48" fmla="*/ 400 w 800"/>
              <a:gd name="T49" fmla="*/ 529 h 800"/>
              <a:gd name="T50" fmla="*/ 426 w 800"/>
              <a:gd name="T51" fmla="*/ 503 h 800"/>
              <a:gd name="T52" fmla="*/ 426 w 800"/>
              <a:gd name="T53" fmla="*/ 435 h 800"/>
              <a:gd name="T54" fmla="*/ 527 w 800"/>
              <a:gd name="T55" fmla="*/ 310 h 800"/>
              <a:gd name="T56" fmla="*/ 400 w 800"/>
              <a:gd name="T57" fmla="*/ 182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00" h="800"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0"/>
                  <a:pt x="179" y="800"/>
                  <a:pt x="400" y="800"/>
                </a:cubicBezTo>
                <a:cubicBezTo>
                  <a:pt x="620" y="800"/>
                  <a:pt x="800" y="620"/>
                  <a:pt x="800" y="400"/>
                </a:cubicBezTo>
                <a:cubicBezTo>
                  <a:pt x="800" y="179"/>
                  <a:pt x="620" y="0"/>
                  <a:pt x="400" y="0"/>
                </a:cubicBezTo>
                <a:close/>
                <a:moveTo>
                  <a:pt x="400" y="747"/>
                </a:moveTo>
                <a:cubicBezTo>
                  <a:pt x="208" y="747"/>
                  <a:pt x="52" y="591"/>
                  <a:pt x="52" y="400"/>
                </a:cubicBezTo>
                <a:cubicBezTo>
                  <a:pt x="52" y="208"/>
                  <a:pt x="208" y="52"/>
                  <a:pt x="400" y="52"/>
                </a:cubicBezTo>
                <a:cubicBezTo>
                  <a:pt x="591" y="52"/>
                  <a:pt x="747" y="208"/>
                  <a:pt x="747" y="400"/>
                </a:cubicBezTo>
                <a:cubicBezTo>
                  <a:pt x="747" y="591"/>
                  <a:pt x="591" y="747"/>
                  <a:pt x="400" y="747"/>
                </a:cubicBezTo>
                <a:close/>
                <a:moveTo>
                  <a:pt x="400" y="547"/>
                </a:moveTo>
                <a:cubicBezTo>
                  <a:pt x="382" y="547"/>
                  <a:pt x="367" y="562"/>
                  <a:pt x="367" y="580"/>
                </a:cubicBezTo>
                <a:cubicBezTo>
                  <a:pt x="367" y="598"/>
                  <a:pt x="382" y="613"/>
                  <a:pt x="400" y="613"/>
                </a:cubicBezTo>
                <a:cubicBezTo>
                  <a:pt x="418" y="613"/>
                  <a:pt x="433" y="598"/>
                  <a:pt x="433" y="580"/>
                </a:cubicBezTo>
                <a:cubicBezTo>
                  <a:pt x="433" y="562"/>
                  <a:pt x="418" y="547"/>
                  <a:pt x="400" y="547"/>
                </a:cubicBezTo>
                <a:close/>
                <a:moveTo>
                  <a:pt x="400" y="182"/>
                </a:moveTo>
                <a:cubicBezTo>
                  <a:pt x="329" y="182"/>
                  <a:pt x="272" y="240"/>
                  <a:pt x="272" y="310"/>
                </a:cubicBezTo>
                <a:cubicBezTo>
                  <a:pt x="272" y="325"/>
                  <a:pt x="284" y="336"/>
                  <a:pt x="298" y="336"/>
                </a:cubicBezTo>
                <a:cubicBezTo>
                  <a:pt x="313" y="336"/>
                  <a:pt x="325" y="325"/>
                  <a:pt x="325" y="310"/>
                </a:cubicBezTo>
                <a:cubicBezTo>
                  <a:pt x="325" y="269"/>
                  <a:pt x="358" y="235"/>
                  <a:pt x="400" y="235"/>
                </a:cubicBezTo>
                <a:cubicBezTo>
                  <a:pt x="441" y="235"/>
                  <a:pt x="475" y="269"/>
                  <a:pt x="475" y="310"/>
                </a:cubicBezTo>
                <a:cubicBezTo>
                  <a:pt x="475" y="351"/>
                  <a:pt x="441" y="385"/>
                  <a:pt x="400" y="385"/>
                </a:cubicBezTo>
                <a:cubicBezTo>
                  <a:pt x="385" y="385"/>
                  <a:pt x="373" y="397"/>
                  <a:pt x="373" y="411"/>
                </a:cubicBezTo>
                <a:cubicBezTo>
                  <a:pt x="373" y="503"/>
                  <a:pt x="373" y="503"/>
                  <a:pt x="373" y="503"/>
                </a:cubicBezTo>
                <a:cubicBezTo>
                  <a:pt x="373" y="517"/>
                  <a:pt x="385" y="529"/>
                  <a:pt x="400" y="529"/>
                </a:cubicBezTo>
                <a:cubicBezTo>
                  <a:pt x="414" y="529"/>
                  <a:pt x="426" y="517"/>
                  <a:pt x="426" y="503"/>
                </a:cubicBezTo>
                <a:cubicBezTo>
                  <a:pt x="426" y="435"/>
                  <a:pt x="426" y="435"/>
                  <a:pt x="426" y="435"/>
                </a:cubicBezTo>
                <a:cubicBezTo>
                  <a:pt x="484" y="423"/>
                  <a:pt x="527" y="371"/>
                  <a:pt x="527" y="310"/>
                </a:cubicBezTo>
                <a:cubicBezTo>
                  <a:pt x="527" y="240"/>
                  <a:pt x="470" y="182"/>
                  <a:pt x="400" y="1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93" name="Freeform 41"/>
          <p:cNvSpPr>
            <a:spLocks noEditPoints="1"/>
          </p:cNvSpPr>
          <p:nvPr/>
        </p:nvSpPr>
        <p:spPr bwMode="auto">
          <a:xfrm>
            <a:off x="565967" y="4312070"/>
            <a:ext cx="284417" cy="344657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95" name="Freeform 147"/>
          <p:cNvSpPr>
            <a:spLocks noEditPoints="1"/>
          </p:cNvSpPr>
          <p:nvPr/>
        </p:nvSpPr>
        <p:spPr bwMode="auto">
          <a:xfrm>
            <a:off x="232832" y="4837051"/>
            <a:ext cx="300736" cy="379875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96" name="Freeform 17"/>
          <p:cNvSpPr>
            <a:spLocks noEditPoints="1"/>
          </p:cNvSpPr>
          <p:nvPr/>
        </p:nvSpPr>
        <p:spPr bwMode="auto">
          <a:xfrm>
            <a:off x="508592" y="5391216"/>
            <a:ext cx="364309" cy="356720"/>
          </a:xfrm>
          <a:custGeom>
            <a:avLst/>
            <a:gdLst>
              <a:gd name="T0" fmla="*/ 260 w 800"/>
              <a:gd name="T1" fmla="*/ 392 h 784"/>
              <a:gd name="T2" fmla="*/ 539 w 800"/>
              <a:gd name="T3" fmla="*/ 392 h 784"/>
              <a:gd name="T4" fmla="*/ 400 w 800"/>
              <a:gd name="T5" fmla="*/ 495 h 784"/>
              <a:gd name="T6" fmla="*/ 400 w 800"/>
              <a:gd name="T7" fmla="*/ 289 h 784"/>
              <a:gd name="T8" fmla="*/ 400 w 800"/>
              <a:gd name="T9" fmla="*/ 495 h 784"/>
              <a:gd name="T10" fmla="*/ 676 w 800"/>
              <a:gd name="T11" fmla="*/ 260 h 784"/>
              <a:gd name="T12" fmla="*/ 651 w 800"/>
              <a:gd name="T13" fmla="*/ 84 h 784"/>
              <a:gd name="T14" fmla="*/ 638 w 800"/>
              <a:gd name="T15" fmla="*/ 79 h 784"/>
              <a:gd name="T16" fmla="*/ 500 w 800"/>
              <a:gd name="T17" fmla="*/ 107 h 784"/>
              <a:gd name="T18" fmla="*/ 356 w 800"/>
              <a:gd name="T19" fmla="*/ 0 h 784"/>
              <a:gd name="T20" fmla="*/ 265 w 800"/>
              <a:gd name="T21" fmla="*/ 121 h 784"/>
              <a:gd name="T22" fmla="*/ 150 w 800"/>
              <a:gd name="T23" fmla="*/ 82 h 784"/>
              <a:gd name="T24" fmla="*/ 122 w 800"/>
              <a:gd name="T25" fmla="*/ 261 h 784"/>
              <a:gd name="T26" fmla="*/ 0 w 800"/>
              <a:gd name="T27" fmla="*/ 353 h 784"/>
              <a:gd name="T28" fmla="*/ 109 w 800"/>
              <a:gd name="T29" fmla="*/ 492 h 784"/>
              <a:gd name="T30" fmla="*/ 88 w 800"/>
              <a:gd name="T31" fmla="*/ 642 h 784"/>
              <a:gd name="T32" fmla="*/ 154 w 800"/>
              <a:gd name="T33" fmla="*/ 705 h 784"/>
              <a:gd name="T34" fmla="*/ 266 w 800"/>
              <a:gd name="T35" fmla="*/ 664 h 784"/>
              <a:gd name="T36" fmla="*/ 359 w 800"/>
              <a:gd name="T37" fmla="*/ 784 h 784"/>
              <a:gd name="T38" fmla="*/ 501 w 800"/>
              <a:gd name="T39" fmla="*/ 677 h 784"/>
              <a:gd name="T40" fmla="*/ 641 w 800"/>
              <a:gd name="T41" fmla="*/ 703 h 784"/>
              <a:gd name="T42" fmla="*/ 714 w 800"/>
              <a:gd name="T43" fmla="*/ 639 h 784"/>
              <a:gd name="T44" fmla="*/ 690 w 800"/>
              <a:gd name="T45" fmla="*/ 491 h 784"/>
              <a:gd name="T46" fmla="*/ 800 w 800"/>
              <a:gd name="T47" fmla="*/ 349 h 784"/>
              <a:gd name="T48" fmla="*/ 766 w 800"/>
              <a:gd name="T49" fmla="*/ 423 h 784"/>
              <a:gd name="T50" fmla="*/ 665 w 800"/>
              <a:gd name="T51" fmla="*/ 464 h 784"/>
              <a:gd name="T52" fmla="*/ 643 w 800"/>
              <a:gd name="T53" fmla="*/ 531 h 784"/>
              <a:gd name="T54" fmla="*/ 636 w 800"/>
              <a:gd name="T55" fmla="*/ 667 h 784"/>
              <a:gd name="T56" fmla="*/ 535 w 800"/>
              <a:gd name="T57" fmla="*/ 627 h 784"/>
              <a:gd name="T58" fmla="*/ 472 w 800"/>
              <a:gd name="T59" fmla="*/ 658 h 784"/>
              <a:gd name="T60" fmla="*/ 368 w 800"/>
              <a:gd name="T61" fmla="*/ 750 h 784"/>
              <a:gd name="T62" fmla="*/ 325 w 800"/>
              <a:gd name="T63" fmla="*/ 651 h 784"/>
              <a:gd name="T64" fmla="*/ 258 w 800"/>
              <a:gd name="T65" fmla="*/ 630 h 784"/>
              <a:gd name="T66" fmla="*/ 119 w 800"/>
              <a:gd name="T67" fmla="*/ 624 h 784"/>
              <a:gd name="T68" fmla="*/ 160 w 800"/>
              <a:gd name="T69" fmla="*/ 524 h 784"/>
              <a:gd name="T70" fmla="*/ 128 w 800"/>
              <a:gd name="T71" fmla="*/ 462 h 784"/>
              <a:gd name="T72" fmla="*/ 34 w 800"/>
              <a:gd name="T73" fmla="*/ 362 h 784"/>
              <a:gd name="T74" fmla="*/ 135 w 800"/>
              <a:gd name="T75" fmla="*/ 320 h 784"/>
              <a:gd name="T76" fmla="*/ 156 w 800"/>
              <a:gd name="T77" fmla="*/ 254 h 784"/>
              <a:gd name="T78" fmla="*/ 163 w 800"/>
              <a:gd name="T79" fmla="*/ 118 h 784"/>
              <a:gd name="T80" fmla="*/ 265 w 800"/>
              <a:gd name="T81" fmla="*/ 158 h 784"/>
              <a:gd name="T82" fmla="*/ 328 w 800"/>
              <a:gd name="T83" fmla="*/ 126 h 784"/>
              <a:gd name="T84" fmla="*/ 431 w 800"/>
              <a:gd name="T85" fmla="*/ 34 h 784"/>
              <a:gd name="T86" fmla="*/ 474 w 800"/>
              <a:gd name="T87" fmla="*/ 133 h 784"/>
              <a:gd name="T88" fmla="*/ 541 w 800"/>
              <a:gd name="T89" fmla="*/ 155 h 784"/>
              <a:gd name="T90" fmla="*/ 681 w 800"/>
              <a:gd name="T91" fmla="*/ 161 h 784"/>
              <a:gd name="T92" fmla="*/ 639 w 800"/>
              <a:gd name="T93" fmla="*/ 260 h 784"/>
              <a:gd name="T94" fmla="*/ 672 w 800"/>
              <a:gd name="T95" fmla="*/ 322 h 784"/>
              <a:gd name="T96" fmla="*/ 766 w 800"/>
              <a:gd name="T97" fmla="*/ 42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00" h="784">
                <a:moveTo>
                  <a:pt x="400" y="255"/>
                </a:moveTo>
                <a:cubicBezTo>
                  <a:pt x="323" y="255"/>
                  <a:pt x="260" y="317"/>
                  <a:pt x="260" y="392"/>
                </a:cubicBezTo>
                <a:cubicBezTo>
                  <a:pt x="260" y="468"/>
                  <a:pt x="323" y="529"/>
                  <a:pt x="400" y="529"/>
                </a:cubicBezTo>
                <a:cubicBezTo>
                  <a:pt x="477" y="529"/>
                  <a:pt x="539" y="468"/>
                  <a:pt x="539" y="392"/>
                </a:cubicBezTo>
                <a:cubicBezTo>
                  <a:pt x="539" y="317"/>
                  <a:pt x="477" y="255"/>
                  <a:pt x="400" y="255"/>
                </a:cubicBezTo>
                <a:close/>
                <a:moveTo>
                  <a:pt x="400" y="495"/>
                </a:moveTo>
                <a:cubicBezTo>
                  <a:pt x="341" y="495"/>
                  <a:pt x="294" y="449"/>
                  <a:pt x="294" y="392"/>
                </a:cubicBezTo>
                <a:cubicBezTo>
                  <a:pt x="294" y="335"/>
                  <a:pt x="341" y="289"/>
                  <a:pt x="400" y="289"/>
                </a:cubicBezTo>
                <a:cubicBezTo>
                  <a:pt x="458" y="289"/>
                  <a:pt x="505" y="335"/>
                  <a:pt x="505" y="392"/>
                </a:cubicBezTo>
                <a:cubicBezTo>
                  <a:pt x="505" y="449"/>
                  <a:pt x="458" y="495"/>
                  <a:pt x="400" y="495"/>
                </a:cubicBezTo>
                <a:close/>
                <a:moveTo>
                  <a:pt x="690" y="293"/>
                </a:moveTo>
                <a:cubicBezTo>
                  <a:pt x="676" y="260"/>
                  <a:pt x="676" y="260"/>
                  <a:pt x="676" y="260"/>
                </a:cubicBezTo>
                <a:cubicBezTo>
                  <a:pt x="723" y="155"/>
                  <a:pt x="720" y="152"/>
                  <a:pt x="711" y="143"/>
                </a:cubicBezTo>
                <a:cubicBezTo>
                  <a:pt x="651" y="84"/>
                  <a:pt x="651" y="84"/>
                  <a:pt x="651" y="84"/>
                </a:cubicBezTo>
                <a:cubicBezTo>
                  <a:pt x="645" y="79"/>
                  <a:pt x="645" y="79"/>
                  <a:pt x="645" y="79"/>
                </a:cubicBezTo>
                <a:cubicBezTo>
                  <a:pt x="638" y="79"/>
                  <a:pt x="638" y="79"/>
                  <a:pt x="638" y="79"/>
                </a:cubicBezTo>
                <a:cubicBezTo>
                  <a:pt x="635" y="79"/>
                  <a:pt x="624" y="79"/>
                  <a:pt x="533" y="121"/>
                </a:cubicBezTo>
                <a:cubicBezTo>
                  <a:pt x="500" y="107"/>
                  <a:pt x="500" y="107"/>
                  <a:pt x="500" y="107"/>
                </a:cubicBezTo>
                <a:cubicBezTo>
                  <a:pt x="457" y="0"/>
                  <a:pt x="452" y="0"/>
                  <a:pt x="440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43" y="0"/>
                  <a:pt x="338" y="0"/>
                  <a:pt x="298" y="108"/>
                </a:cubicBezTo>
                <a:cubicBezTo>
                  <a:pt x="265" y="121"/>
                  <a:pt x="265" y="121"/>
                  <a:pt x="265" y="121"/>
                </a:cubicBezTo>
                <a:cubicBezTo>
                  <a:pt x="204" y="95"/>
                  <a:pt x="168" y="82"/>
                  <a:pt x="158" y="82"/>
                </a:cubicBezTo>
                <a:cubicBezTo>
                  <a:pt x="150" y="82"/>
                  <a:pt x="150" y="82"/>
                  <a:pt x="150" y="82"/>
                </a:cubicBezTo>
                <a:cubicBezTo>
                  <a:pt x="86" y="145"/>
                  <a:pt x="86" y="145"/>
                  <a:pt x="86" y="145"/>
                </a:cubicBezTo>
                <a:cubicBezTo>
                  <a:pt x="76" y="154"/>
                  <a:pt x="73" y="158"/>
                  <a:pt x="122" y="261"/>
                </a:cubicBezTo>
                <a:cubicBezTo>
                  <a:pt x="109" y="294"/>
                  <a:pt x="109" y="294"/>
                  <a:pt x="109" y="294"/>
                </a:cubicBezTo>
                <a:cubicBezTo>
                  <a:pt x="0" y="336"/>
                  <a:pt x="0" y="340"/>
                  <a:pt x="0" y="353"/>
                </a:cubicBezTo>
                <a:cubicBezTo>
                  <a:pt x="0" y="435"/>
                  <a:pt x="0" y="435"/>
                  <a:pt x="0" y="435"/>
                </a:cubicBezTo>
                <a:cubicBezTo>
                  <a:pt x="0" y="448"/>
                  <a:pt x="0" y="453"/>
                  <a:pt x="109" y="492"/>
                </a:cubicBezTo>
                <a:cubicBezTo>
                  <a:pt x="123" y="524"/>
                  <a:pt x="123" y="524"/>
                  <a:pt x="123" y="524"/>
                </a:cubicBezTo>
                <a:cubicBezTo>
                  <a:pt x="76" y="629"/>
                  <a:pt x="79" y="633"/>
                  <a:pt x="88" y="642"/>
                </a:cubicBezTo>
                <a:cubicBezTo>
                  <a:pt x="148" y="700"/>
                  <a:pt x="148" y="700"/>
                  <a:pt x="148" y="700"/>
                </a:cubicBezTo>
                <a:cubicBezTo>
                  <a:pt x="154" y="705"/>
                  <a:pt x="154" y="705"/>
                  <a:pt x="154" y="705"/>
                </a:cubicBezTo>
                <a:cubicBezTo>
                  <a:pt x="161" y="705"/>
                  <a:pt x="161" y="705"/>
                  <a:pt x="161" y="705"/>
                </a:cubicBezTo>
                <a:cubicBezTo>
                  <a:pt x="164" y="705"/>
                  <a:pt x="175" y="705"/>
                  <a:pt x="266" y="664"/>
                </a:cubicBezTo>
                <a:cubicBezTo>
                  <a:pt x="299" y="677"/>
                  <a:pt x="299" y="677"/>
                  <a:pt x="299" y="677"/>
                </a:cubicBezTo>
                <a:cubicBezTo>
                  <a:pt x="342" y="784"/>
                  <a:pt x="347" y="784"/>
                  <a:pt x="359" y="784"/>
                </a:cubicBezTo>
                <a:cubicBezTo>
                  <a:pt x="443" y="784"/>
                  <a:pt x="443" y="784"/>
                  <a:pt x="443" y="784"/>
                </a:cubicBezTo>
                <a:cubicBezTo>
                  <a:pt x="456" y="784"/>
                  <a:pt x="461" y="784"/>
                  <a:pt x="501" y="677"/>
                </a:cubicBezTo>
                <a:cubicBezTo>
                  <a:pt x="534" y="664"/>
                  <a:pt x="534" y="664"/>
                  <a:pt x="534" y="664"/>
                </a:cubicBezTo>
                <a:cubicBezTo>
                  <a:pt x="595" y="689"/>
                  <a:pt x="631" y="703"/>
                  <a:pt x="641" y="703"/>
                </a:cubicBezTo>
                <a:cubicBezTo>
                  <a:pt x="649" y="702"/>
                  <a:pt x="649" y="702"/>
                  <a:pt x="649" y="702"/>
                </a:cubicBezTo>
                <a:cubicBezTo>
                  <a:pt x="714" y="639"/>
                  <a:pt x="714" y="639"/>
                  <a:pt x="714" y="639"/>
                </a:cubicBezTo>
                <a:cubicBezTo>
                  <a:pt x="723" y="630"/>
                  <a:pt x="726" y="627"/>
                  <a:pt x="677" y="523"/>
                </a:cubicBezTo>
                <a:cubicBezTo>
                  <a:pt x="690" y="491"/>
                  <a:pt x="690" y="491"/>
                  <a:pt x="690" y="491"/>
                </a:cubicBezTo>
                <a:cubicBezTo>
                  <a:pt x="800" y="449"/>
                  <a:pt x="800" y="444"/>
                  <a:pt x="800" y="432"/>
                </a:cubicBezTo>
                <a:cubicBezTo>
                  <a:pt x="800" y="349"/>
                  <a:pt x="800" y="349"/>
                  <a:pt x="800" y="349"/>
                </a:cubicBezTo>
                <a:cubicBezTo>
                  <a:pt x="800" y="336"/>
                  <a:pt x="800" y="332"/>
                  <a:pt x="690" y="293"/>
                </a:cubicBezTo>
                <a:close/>
                <a:moveTo>
                  <a:pt x="766" y="423"/>
                </a:moveTo>
                <a:cubicBezTo>
                  <a:pt x="750" y="431"/>
                  <a:pt x="708" y="448"/>
                  <a:pt x="671" y="462"/>
                </a:cubicBezTo>
                <a:cubicBezTo>
                  <a:pt x="665" y="464"/>
                  <a:pt x="665" y="464"/>
                  <a:pt x="665" y="464"/>
                </a:cubicBezTo>
                <a:cubicBezTo>
                  <a:pt x="640" y="524"/>
                  <a:pt x="640" y="524"/>
                  <a:pt x="640" y="524"/>
                </a:cubicBezTo>
                <a:cubicBezTo>
                  <a:pt x="643" y="531"/>
                  <a:pt x="643" y="531"/>
                  <a:pt x="643" y="531"/>
                </a:cubicBezTo>
                <a:cubicBezTo>
                  <a:pt x="659" y="565"/>
                  <a:pt x="677" y="605"/>
                  <a:pt x="683" y="621"/>
                </a:cubicBezTo>
                <a:cubicBezTo>
                  <a:pt x="636" y="667"/>
                  <a:pt x="636" y="667"/>
                  <a:pt x="636" y="667"/>
                </a:cubicBezTo>
                <a:cubicBezTo>
                  <a:pt x="620" y="662"/>
                  <a:pt x="577" y="645"/>
                  <a:pt x="541" y="629"/>
                </a:cubicBezTo>
                <a:cubicBezTo>
                  <a:pt x="535" y="627"/>
                  <a:pt x="535" y="627"/>
                  <a:pt x="535" y="627"/>
                </a:cubicBezTo>
                <a:cubicBezTo>
                  <a:pt x="474" y="651"/>
                  <a:pt x="474" y="651"/>
                  <a:pt x="474" y="651"/>
                </a:cubicBezTo>
                <a:cubicBezTo>
                  <a:pt x="472" y="658"/>
                  <a:pt x="472" y="658"/>
                  <a:pt x="472" y="658"/>
                </a:cubicBezTo>
                <a:cubicBezTo>
                  <a:pt x="458" y="694"/>
                  <a:pt x="442" y="735"/>
                  <a:pt x="434" y="750"/>
                </a:cubicBezTo>
                <a:cubicBezTo>
                  <a:pt x="368" y="750"/>
                  <a:pt x="368" y="750"/>
                  <a:pt x="368" y="750"/>
                </a:cubicBezTo>
                <a:cubicBezTo>
                  <a:pt x="360" y="735"/>
                  <a:pt x="342" y="694"/>
                  <a:pt x="328" y="658"/>
                </a:cubicBezTo>
                <a:cubicBezTo>
                  <a:pt x="325" y="651"/>
                  <a:pt x="325" y="651"/>
                  <a:pt x="325" y="651"/>
                </a:cubicBezTo>
                <a:cubicBezTo>
                  <a:pt x="265" y="627"/>
                  <a:pt x="265" y="627"/>
                  <a:pt x="265" y="627"/>
                </a:cubicBezTo>
                <a:cubicBezTo>
                  <a:pt x="258" y="630"/>
                  <a:pt x="258" y="630"/>
                  <a:pt x="258" y="630"/>
                </a:cubicBezTo>
                <a:cubicBezTo>
                  <a:pt x="223" y="646"/>
                  <a:pt x="181" y="664"/>
                  <a:pt x="166" y="670"/>
                </a:cubicBezTo>
                <a:cubicBezTo>
                  <a:pt x="119" y="624"/>
                  <a:pt x="119" y="624"/>
                  <a:pt x="119" y="624"/>
                </a:cubicBezTo>
                <a:cubicBezTo>
                  <a:pt x="124" y="607"/>
                  <a:pt x="141" y="566"/>
                  <a:pt x="157" y="531"/>
                </a:cubicBezTo>
                <a:cubicBezTo>
                  <a:pt x="160" y="524"/>
                  <a:pt x="160" y="524"/>
                  <a:pt x="160" y="524"/>
                </a:cubicBezTo>
                <a:cubicBezTo>
                  <a:pt x="135" y="465"/>
                  <a:pt x="135" y="465"/>
                  <a:pt x="135" y="465"/>
                </a:cubicBezTo>
                <a:cubicBezTo>
                  <a:pt x="128" y="462"/>
                  <a:pt x="128" y="462"/>
                  <a:pt x="128" y="462"/>
                </a:cubicBezTo>
                <a:cubicBezTo>
                  <a:pt x="92" y="449"/>
                  <a:pt x="50" y="433"/>
                  <a:pt x="34" y="426"/>
                </a:cubicBezTo>
                <a:cubicBezTo>
                  <a:pt x="34" y="362"/>
                  <a:pt x="34" y="362"/>
                  <a:pt x="34" y="362"/>
                </a:cubicBezTo>
                <a:cubicBezTo>
                  <a:pt x="49" y="354"/>
                  <a:pt x="92" y="337"/>
                  <a:pt x="128" y="323"/>
                </a:cubicBezTo>
                <a:cubicBezTo>
                  <a:pt x="135" y="320"/>
                  <a:pt x="135" y="320"/>
                  <a:pt x="135" y="320"/>
                </a:cubicBezTo>
                <a:cubicBezTo>
                  <a:pt x="160" y="260"/>
                  <a:pt x="160" y="260"/>
                  <a:pt x="160" y="260"/>
                </a:cubicBezTo>
                <a:cubicBezTo>
                  <a:pt x="156" y="254"/>
                  <a:pt x="156" y="254"/>
                  <a:pt x="156" y="254"/>
                </a:cubicBezTo>
                <a:cubicBezTo>
                  <a:pt x="140" y="220"/>
                  <a:pt x="122" y="180"/>
                  <a:pt x="116" y="163"/>
                </a:cubicBezTo>
                <a:cubicBezTo>
                  <a:pt x="163" y="118"/>
                  <a:pt x="163" y="118"/>
                  <a:pt x="163" y="118"/>
                </a:cubicBezTo>
                <a:cubicBezTo>
                  <a:pt x="180" y="123"/>
                  <a:pt x="222" y="140"/>
                  <a:pt x="258" y="155"/>
                </a:cubicBezTo>
                <a:cubicBezTo>
                  <a:pt x="265" y="158"/>
                  <a:pt x="265" y="158"/>
                  <a:pt x="265" y="158"/>
                </a:cubicBezTo>
                <a:cubicBezTo>
                  <a:pt x="325" y="133"/>
                  <a:pt x="325" y="133"/>
                  <a:pt x="325" y="133"/>
                </a:cubicBezTo>
                <a:cubicBezTo>
                  <a:pt x="328" y="126"/>
                  <a:pt x="328" y="126"/>
                  <a:pt x="328" y="126"/>
                </a:cubicBezTo>
                <a:cubicBezTo>
                  <a:pt x="341" y="91"/>
                  <a:pt x="357" y="50"/>
                  <a:pt x="365" y="34"/>
                </a:cubicBezTo>
                <a:cubicBezTo>
                  <a:pt x="431" y="34"/>
                  <a:pt x="431" y="34"/>
                  <a:pt x="431" y="34"/>
                </a:cubicBezTo>
                <a:cubicBezTo>
                  <a:pt x="439" y="50"/>
                  <a:pt x="457" y="91"/>
                  <a:pt x="471" y="127"/>
                </a:cubicBezTo>
                <a:cubicBezTo>
                  <a:pt x="474" y="133"/>
                  <a:pt x="474" y="133"/>
                  <a:pt x="474" y="133"/>
                </a:cubicBezTo>
                <a:cubicBezTo>
                  <a:pt x="534" y="158"/>
                  <a:pt x="534" y="158"/>
                  <a:pt x="534" y="158"/>
                </a:cubicBezTo>
                <a:cubicBezTo>
                  <a:pt x="541" y="155"/>
                  <a:pt x="541" y="155"/>
                  <a:pt x="541" y="155"/>
                </a:cubicBezTo>
                <a:cubicBezTo>
                  <a:pt x="576" y="138"/>
                  <a:pt x="619" y="120"/>
                  <a:pt x="634" y="115"/>
                </a:cubicBezTo>
                <a:cubicBezTo>
                  <a:pt x="681" y="161"/>
                  <a:pt x="681" y="161"/>
                  <a:pt x="681" y="161"/>
                </a:cubicBezTo>
                <a:cubicBezTo>
                  <a:pt x="675" y="177"/>
                  <a:pt x="658" y="218"/>
                  <a:pt x="642" y="253"/>
                </a:cubicBezTo>
                <a:cubicBezTo>
                  <a:pt x="639" y="260"/>
                  <a:pt x="639" y="260"/>
                  <a:pt x="639" y="260"/>
                </a:cubicBezTo>
                <a:cubicBezTo>
                  <a:pt x="664" y="320"/>
                  <a:pt x="664" y="320"/>
                  <a:pt x="664" y="320"/>
                </a:cubicBezTo>
                <a:cubicBezTo>
                  <a:pt x="672" y="322"/>
                  <a:pt x="672" y="322"/>
                  <a:pt x="672" y="322"/>
                </a:cubicBezTo>
                <a:cubicBezTo>
                  <a:pt x="708" y="335"/>
                  <a:pt x="750" y="351"/>
                  <a:pt x="766" y="359"/>
                </a:cubicBezTo>
                <a:lnTo>
                  <a:pt x="766" y="42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99" name="Freeform 17"/>
          <p:cNvSpPr>
            <a:spLocks noEditPoints="1"/>
          </p:cNvSpPr>
          <p:nvPr/>
        </p:nvSpPr>
        <p:spPr bwMode="auto">
          <a:xfrm>
            <a:off x="173246" y="3736346"/>
            <a:ext cx="350453" cy="343149"/>
          </a:xfrm>
          <a:custGeom>
            <a:avLst/>
            <a:gdLst>
              <a:gd name="T0" fmla="*/ 492 w 800"/>
              <a:gd name="T1" fmla="*/ 141 h 784"/>
              <a:gd name="T2" fmla="*/ 442 w 800"/>
              <a:gd name="T3" fmla="*/ 733 h 784"/>
              <a:gd name="T4" fmla="*/ 523 w 800"/>
              <a:gd name="T5" fmla="*/ 784 h 784"/>
              <a:gd name="T6" fmla="*/ 574 w 800"/>
              <a:gd name="T7" fmla="*/ 192 h 784"/>
              <a:gd name="T8" fmla="*/ 542 w 800"/>
              <a:gd name="T9" fmla="*/ 733 h 784"/>
              <a:gd name="T10" fmla="*/ 492 w 800"/>
              <a:gd name="T11" fmla="*/ 752 h 784"/>
              <a:gd name="T12" fmla="*/ 474 w 800"/>
              <a:gd name="T13" fmla="*/ 192 h 784"/>
              <a:gd name="T14" fmla="*/ 523 w 800"/>
              <a:gd name="T15" fmla="*/ 173 h 784"/>
              <a:gd name="T16" fmla="*/ 542 w 800"/>
              <a:gd name="T17" fmla="*/ 733 h 784"/>
              <a:gd name="T18" fmla="*/ 50 w 800"/>
              <a:gd name="T19" fmla="*/ 453 h 784"/>
              <a:gd name="T20" fmla="*/ 0 w 800"/>
              <a:gd name="T21" fmla="*/ 733 h 784"/>
              <a:gd name="T22" fmla="*/ 81 w 800"/>
              <a:gd name="T23" fmla="*/ 784 h 784"/>
              <a:gd name="T24" fmla="*/ 132 w 800"/>
              <a:gd name="T25" fmla="*/ 504 h 784"/>
              <a:gd name="T26" fmla="*/ 100 w 800"/>
              <a:gd name="T27" fmla="*/ 733 h 784"/>
              <a:gd name="T28" fmla="*/ 50 w 800"/>
              <a:gd name="T29" fmla="*/ 752 h 784"/>
              <a:gd name="T30" fmla="*/ 31 w 800"/>
              <a:gd name="T31" fmla="*/ 504 h 784"/>
              <a:gd name="T32" fmla="*/ 81 w 800"/>
              <a:gd name="T33" fmla="*/ 485 h 784"/>
              <a:gd name="T34" fmla="*/ 100 w 800"/>
              <a:gd name="T35" fmla="*/ 733 h 784"/>
              <a:gd name="T36" fmla="*/ 718 w 800"/>
              <a:gd name="T37" fmla="*/ 0 h 784"/>
              <a:gd name="T38" fmla="*/ 668 w 800"/>
              <a:gd name="T39" fmla="*/ 733 h 784"/>
              <a:gd name="T40" fmla="*/ 749 w 800"/>
              <a:gd name="T41" fmla="*/ 784 h 784"/>
              <a:gd name="T42" fmla="*/ 800 w 800"/>
              <a:gd name="T43" fmla="*/ 51 h 784"/>
              <a:gd name="T44" fmla="*/ 768 w 800"/>
              <a:gd name="T45" fmla="*/ 733 h 784"/>
              <a:gd name="T46" fmla="*/ 718 w 800"/>
              <a:gd name="T47" fmla="*/ 752 h 784"/>
              <a:gd name="T48" fmla="*/ 700 w 800"/>
              <a:gd name="T49" fmla="*/ 51 h 784"/>
              <a:gd name="T50" fmla="*/ 749 w 800"/>
              <a:gd name="T51" fmla="*/ 32 h 784"/>
              <a:gd name="T52" fmla="*/ 768 w 800"/>
              <a:gd name="T53" fmla="*/ 733 h 784"/>
              <a:gd name="T54" fmla="*/ 265 w 800"/>
              <a:gd name="T55" fmla="*/ 304 h 784"/>
              <a:gd name="T56" fmla="*/ 215 w 800"/>
              <a:gd name="T57" fmla="*/ 733 h 784"/>
              <a:gd name="T58" fmla="*/ 296 w 800"/>
              <a:gd name="T59" fmla="*/ 784 h 784"/>
              <a:gd name="T60" fmla="*/ 347 w 800"/>
              <a:gd name="T61" fmla="*/ 355 h 784"/>
              <a:gd name="T62" fmla="*/ 296 w 800"/>
              <a:gd name="T63" fmla="*/ 752 h 784"/>
              <a:gd name="T64" fmla="*/ 247 w 800"/>
              <a:gd name="T65" fmla="*/ 733 h 784"/>
              <a:gd name="T66" fmla="*/ 265 w 800"/>
              <a:gd name="T67" fmla="*/ 336 h 784"/>
              <a:gd name="T68" fmla="*/ 315 w 800"/>
              <a:gd name="T69" fmla="*/ 355 h 784"/>
              <a:gd name="T70" fmla="*/ 315 w 800"/>
              <a:gd name="T71" fmla="*/ 73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00" h="784">
                <a:moveTo>
                  <a:pt x="523" y="141"/>
                </a:moveTo>
                <a:cubicBezTo>
                  <a:pt x="492" y="141"/>
                  <a:pt x="492" y="141"/>
                  <a:pt x="492" y="141"/>
                </a:cubicBezTo>
                <a:cubicBezTo>
                  <a:pt x="464" y="141"/>
                  <a:pt x="442" y="164"/>
                  <a:pt x="442" y="192"/>
                </a:cubicBezTo>
                <a:cubicBezTo>
                  <a:pt x="442" y="733"/>
                  <a:pt x="442" y="733"/>
                  <a:pt x="442" y="733"/>
                </a:cubicBezTo>
                <a:cubicBezTo>
                  <a:pt x="442" y="761"/>
                  <a:pt x="464" y="784"/>
                  <a:pt x="492" y="784"/>
                </a:cubicBezTo>
                <a:cubicBezTo>
                  <a:pt x="523" y="784"/>
                  <a:pt x="523" y="784"/>
                  <a:pt x="523" y="784"/>
                </a:cubicBezTo>
                <a:cubicBezTo>
                  <a:pt x="551" y="784"/>
                  <a:pt x="574" y="761"/>
                  <a:pt x="574" y="733"/>
                </a:cubicBezTo>
                <a:cubicBezTo>
                  <a:pt x="574" y="192"/>
                  <a:pt x="574" y="192"/>
                  <a:pt x="574" y="192"/>
                </a:cubicBezTo>
                <a:cubicBezTo>
                  <a:pt x="574" y="164"/>
                  <a:pt x="551" y="141"/>
                  <a:pt x="523" y="141"/>
                </a:cubicBezTo>
                <a:close/>
                <a:moveTo>
                  <a:pt x="542" y="733"/>
                </a:moveTo>
                <a:cubicBezTo>
                  <a:pt x="542" y="743"/>
                  <a:pt x="533" y="752"/>
                  <a:pt x="523" y="752"/>
                </a:cubicBezTo>
                <a:cubicBezTo>
                  <a:pt x="492" y="752"/>
                  <a:pt x="492" y="752"/>
                  <a:pt x="492" y="752"/>
                </a:cubicBezTo>
                <a:cubicBezTo>
                  <a:pt x="482" y="752"/>
                  <a:pt x="474" y="743"/>
                  <a:pt x="474" y="733"/>
                </a:cubicBezTo>
                <a:cubicBezTo>
                  <a:pt x="474" y="192"/>
                  <a:pt x="474" y="192"/>
                  <a:pt x="474" y="192"/>
                </a:cubicBezTo>
                <a:cubicBezTo>
                  <a:pt x="474" y="181"/>
                  <a:pt x="482" y="173"/>
                  <a:pt x="492" y="173"/>
                </a:cubicBezTo>
                <a:cubicBezTo>
                  <a:pt x="523" y="173"/>
                  <a:pt x="523" y="173"/>
                  <a:pt x="523" y="173"/>
                </a:cubicBezTo>
                <a:cubicBezTo>
                  <a:pt x="533" y="173"/>
                  <a:pt x="542" y="181"/>
                  <a:pt x="542" y="192"/>
                </a:cubicBezTo>
                <a:lnTo>
                  <a:pt x="542" y="733"/>
                </a:lnTo>
                <a:close/>
                <a:moveTo>
                  <a:pt x="81" y="453"/>
                </a:moveTo>
                <a:cubicBezTo>
                  <a:pt x="50" y="453"/>
                  <a:pt x="50" y="453"/>
                  <a:pt x="50" y="453"/>
                </a:cubicBezTo>
                <a:cubicBezTo>
                  <a:pt x="22" y="453"/>
                  <a:pt x="0" y="476"/>
                  <a:pt x="0" y="504"/>
                </a:cubicBezTo>
                <a:cubicBezTo>
                  <a:pt x="0" y="733"/>
                  <a:pt x="0" y="733"/>
                  <a:pt x="0" y="733"/>
                </a:cubicBezTo>
                <a:cubicBezTo>
                  <a:pt x="0" y="761"/>
                  <a:pt x="22" y="784"/>
                  <a:pt x="50" y="784"/>
                </a:cubicBezTo>
                <a:cubicBezTo>
                  <a:pt x="81" y="784"/>
                  <a:pt x="81" y="784"/>
                  <a:pt x="81" y="784"/>
                </a:cubicBezTo>
                <a:cubicBezTo>
                  <a:pt x="109" y="784"/>
                  <a:pt x="132" y="761"/>
                  <a:pt x="132" y="733"/>
                </a:cubicBezTo>
                <a:cubicBezTo>
                  <a:pt x="132" y="504"/>
                  <a:pt x="132" y="504"/>
                  <a:pt x="132" y="504"/>
                </a:cubicBezTo>
                <a:cubicBezTo>
                  <a:pt x="132" y="476"/>
                  <a:pt x="109" y="453"/>
                  <a:pt x="81" y="453"/>
                </a:cubicBezTo>
                <a:close/>
                <a:moveTo>
                  <a:pt x="100" y="733"/>
                </a:moveTo>
                <a:cubicBezTo>
                  <a:pt x="100" y="743"/>
                  <a:pt x="91" y="752"/>
                  <a:pt x="81" y="752"/>
                </a:cubicBezTo>
                <a:cubicBezTo>
                  <a:pt x="50" y="752"/>
                  <a:pt x="50" y="752"/>
                  <a:pt x="50" y="752"/>
                </a:cubicBezTo>
                <a:cubicBezTo>
                  <a:pt x="40" y="752"/>
                  <a:pt x="31" y="743"/>
                  <a:pt x="31" y="733"/>
                </a:cubicBezTo>
                <a:cubicBezTo>
                  <a:pt x="31" y="504"/>
                  <a:pt x="31" y="504"/>
                  <a:pt x="31" y="504"/>
                </a:cubicBezTo>
                <a:cubicBezTo>
                  <a:pt x="31" y="494"/>
                  <a:pt x="40" y="485"/>
                  <a:pt x="50" y="485"/>
                </a:cubicBezTo>
                <a:cubicBezTo>
                  <a:pt x="81" y="485"/>
                  <a:pt x="81" y="485"/>
                  <a:pt x="81" y="485"/>
                </a:cubicBezTo>
                <a:cubicBezTo>
                  <a:pt x="91" y="485"/>
                  <a:pt x="100" y="494"/>
                  <a:pt x="100" y="504"/>
                </a:cubicBezTo>
                <a:lnTo>
                  <a:pt x="100" y="733"/>
                </a:lnTo>
                <a:close/>
                <a:moveTo>
                  <a:pt x="749" y="0"/>
                </a:moveTo>
                <a:cubicBezTo>
                  <a:pt x="718" y="0"/>
                  <a:pt x="718" y="0"/>
                  <a:pt x="718" y="0"/>
                </a:cubicBezTo>
                <a:cubicBezTo>
                  <a:pt x="690" y="0"/>
                  <a:pt x="668" y="23"/>
                  <a:pt x="668" y="51"/>
                </a:cubicBezTo>
                <a:cubicBezTo>
                  <a:pt x="668" y="733"/>
                  <a:pt x="668" y="733"/>
                  <a:pt x="668" y="733"/>
                </a:cubicBezTo>
                <a:cubicBezTo>
                  <a:pt x="668" y="761"/>
                  <a:pt x="690" y="784"/>
                  <a:pt x="718" y="784"/>
                </a:cubicBezTo>
                <a:cubicBezTo>
                  <a:pt x="749" y="784"/>
                  <a:pt x="749" y="784"/>
                  <a:pt x="749" y="784"/>
                </a:cubicBezTo>
                <a:cubicBezTo>
                  <a:pt x="777" y="784"/>
                  <a:pt x="800" y="761"/>
                  <a:pt x="800" y="733"/>
                </a:cubicBezTo>
                <a:cubicBezTo>
                  <a:pt x="800" y="51"/>
                  <a:pt x="800" y="51"/>
                  <a:pt x="800" y="51"/>
                </a:cubicBezTo>
                <a:cubicBezTo>
                  <a:pt x="800" y="23"/>
                  <a:pt x="777" y="0"/>
                  <a:pt x="749" y="0"/>
                </a:cubicBezTo>
                <a:close/>
                <a:moveTo>
                  <a:pt x="768" y="733"/>
                </a:moveTo>
                <a:cubicBezTo>
                  <a:pt x="768" y="743"/>
                  <a:pt x="759" y="752"/>
                  <a:pt x="749" y="752"/>
                </a:cubicBezTo>
                <a:cubicBezTo>
                  <a:pt x="718" y="752"/>
                  <a:pt x="718" y="752"/>
                  <a:pt x="718" y="752"/>
                </a:cubicBezTo>
                <a:cubicBezTo>
                  <a:pt x="708" y="752"/>
                  <a:pt x="700" y="743"/>
                  <a:pt x="700" y="733"/>
                </a:cubicBezTo>
                <a:cubicBezTo>
                  <a:pt x="700" y="51"/>
                  <a:pt x="700" y="51"/>
                  <a:pt x="700" y="51"/>
                </a:cubicBezTo>
                <a:cubicBezTo>
                  <a:pt x="700" y="41"/>
                  <a:pt x="708" y="32"/>
                  <a:pt x="718" y="32"/>
                </a:cubicBezTo>
                <a:cubicBezTo>
                  <a:pt x="749" y="32"/>
                  <a:pt x="749" y="32"/>
                  <a:pt x="749" y="32"/>
                </a:cubicBezTo>
                <a:cubicBezTo>
                  <a:pt x="759" y="32"/>
                  <a:pt x="768" y="41"/>
                  <a:pt x="768" y="51"/>
                </a:cubicBezTo>
                <a:lnTo>
                  <a:pt x="768" y="733"/>
                </a:lnTo>
                <a:close/>
                <a:moveTo>
                  <a:pt x="296" y="304"/>
                </a:moveTo>
                <a:cubicBezTo>
                  <a:pt x="265" y="304"/>
                  <a:pt x="265" y="304"/>
                  <a:pt x="265" y="304"/>
                </a:cubicBezTo>
                <a:cubicBezTo>
                  <a:pt x="238" y="304"/>
                  <a:pt x="215" y="327"/>
                  <a:pt x="215" y="355"/>
                </a:cubicBezTo>
                <a:cubicBezTo>
                  <a:pt x="215" y="733"/>
                  <a:pt x="215" y="733"/>
                  <a:pt x="215" y="733"/>
                </a:cubicBezTo>
                <a:cubicBezTo>
                  <a:pt x="215" y="761"/>
                  <a:pt x="238" y="784"/>
                  <a:pt x="265" y="784"/>
                </a:cubicBezTo>
                <a:cubicBezTo>
                  <a:pt x="296" y="784"/>
                  <a:pt x="296" y="784"/>
                  <a:pt x="296" y="784"/>
                </a:cubicBezTo>
                <a:cubicBezTo>
                  <a:pt x="324" y="784"/>
                  <a:pt x="347" y="761"/>
                  <a:pt x="347" y="733"/>
                </a:cubicBezTo>
                <a:cubicBezTo>
                  <a:pt x="347" y="355"/>
                  <a:pt x="347" y="355"/>
                  <a:pt x="347" y="355"/>
                </a:cubicBezTo>
                <a:cubicBezTo>
                  <a:pt x="347" y="327"/>
                  <a:pt x="324" y="304"/>
                  <a:pt x="296" y="304"/>
                </a:cubicBezTo>
                <a:close/>
                <a:moveTo>
                  <a:pt x="296" y="752"/>
                </a:moveTo>
                <a:cubicBezTo>
                  <a:pt x="265" y="752"/>
                  <a:pt x="265" y="752"/>
                  <a:pt x="265" y="752"/>
                </a:cubicBezTo>
                <a:cubicBezTo>
                  <a:pt x="255" y="752"/>
                  <a:pt x="247" y="743"/>
                  <a:pt x="247" y="733"/>
                </a:cubicBezTo>
                <a:cubicBezTo>
                  <a:pt x="247" y="355"/>
                  <a:pt x="247" y="355"/>
                  <a:pt x="247" y="355"/>
                </a:cubicBezTo>
                <a:cubicBezTo>
                  <a:pt x="247" y="344"/>
                  <a:pt x="255" y="336"/>
                  <a:pt x="265" y="336"/>
                </a:cubicBezTo>
                <a:cubicBezTo>
                  <a:pt x="296" y="336"/>
                  <a:pt x="296" y="336"/>
                  <a:pt x="296" y="336"/>
                </a:cubicBezTo>
                <a:cubicBezTo>
                  <a:pt x="307" y="336"/>
                  <a:pt x="315" y="344"/>
                  <a:pt x="315" y="355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43"/>
                  <a:pt x="307" y="752"/>
                  <a:pt x="296" y="7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01" name="Freeform 17"/>
          <p:cNvSpPr>
            <a:spLocks noEditPoints="1"/>
          </p:cNvSpPr>
          <p:nvPr/>
        </p:nvSpPr>
        <p:spPr bwMode="auto">
          <a:xfrm>
            <a:off x="9392246" y="4262532"/>
            <a:ext cx="415427" cy="406768"/>
          </a:xfrm>
          <a:custGeom>
            <a:avLst/>
            <a:gdLst>
              <a:gd name="T0" fmla="*/ 492 w 800"/>
              <a:gd name="T1" fmla="*/ 141 h 784"/>
              <a:gd name="T2" fmla="*/ 442 w 800"/>
              <a:gd name="T3" fmla="*/ 733 h 784"/>
              <a:gd name="T4" fmla="*/ 523 w 800"/>
              <a:gd name="T5" fmla="*/ 784 h 784"/>
              <a:gd name="T6" fmla="*/ 574 w 800"/>
              <a:gd name="T7" fmla="*/ 192 h 784"/>
              <a:gd name="T8" fmla="*/ 542 w 800"/>
              <a:gd name="T9" fmla="*/ 733 h 784"/>
              <a:gd name="T10" fmla="*/ 492 w 800"/>
              <a:gd name="T11" fmla="*/ 752 h 784"/>
              <a:gd name="T12" fmla="*/ 474 w 800"/>
              <a:gd name="T13" fmla="*/ 192 h 784"/>
              <a:gd name="T14" fmla="*/ 523 w 800"/>
              <a:gd name="T15" fmla="*/ 173 h 784"/>
              <a:gd name="T16" fmla="*/ 542 w 800"/>
              <a:gd name="T17" fmla="*/ 733 h 784"/>
              <a:gd name="T18" fmla="*/ 50 w 800"/>
              <a:gd name="T19" fmla="*/ 453 h 784"/>
              <a:gd name="T20" fmla="*/ 0 w 800"/>
              <a:gd name="T21" fmla="*/ 733 h 784"/>
              <a:gd name="T22" fmla="*/ 81 w 800"/>
              <a:gd name="T23" fmla="*/ 784 h 784"/>
              <a:gd name="T24" fmla="*/ 132 w 800"/>
              <a:gd name="T25" fmla="*/ 504 h 784"/>
              <a:gd name="T26" fmla="*/ 100 w 800"/>
              <a:gd name="T27" fmla="*/ 733 h 784"/>
              <a:gd name="T28" fmla="*/ 50 w 800"/>
              <a:gd name="T29" fmla="*/ 752 h 784"/>
              <a:gd name="T30" fmla="*/ 31 w 800"/>
              <a:gd name="T31" fmla="*/ 504 h 784"/>
              <a:gd name="T32" fmla="*/ 81 w 800"/>
              <a:gd name="T33" fmla="*/ 485 h 784"/>
              <a:gd name="T34" fmla="*/ 100 w 800"/>
              <a:gd name="T35" fmla="*/ 733 h 784"/>
              <a:gd name="T36" fmla="*/ 718 w 800"/>
              <a:gd name="T37" fmla="*/ 0 h 784"/>
              <a:gd name="T38" fmla="*/ 668 w 800"/>
              <a:gd name="T39" fmla="*/ 733 h 784"/>
              <a:gd name="T40" fmla="*/ 749 w 800"/>
              <a:gd name="T41" fmla="*/ 784 h 784"/>
              <a:gd name="T42" fmla="*/ 800 w 800"/>
              <a:gd name="T43" fmla="*/ 51 h 784"/>
              <a:gd name="T44" fmla="*/ 768 w 800"/>
              <a:gd name="T45" fmla="*/ 733 h 784"/>
              <a:gd name="T46" fmla="*/ 718 w 800"/>
              <a:gd name="T47" fmla="*/ 752 h 784"/>
              <a:gd name="T48" fmla="*/ 700 w 800"/>
              <a:gd name="T49" fmla="*/ 51 h 784"/>
              <a:gd name="T50" fmla="*/ 749 w 800"/>
              <a:gd name="T51" fmla="*/ 32 h 784"/>
              <a:gd name="T52" fmla="*/ 768 w 800"/>
              <a:gd name="T53" fmla="*/ 733 h 784"/>
              <a:gd name="T54" fmla="*/ 265 w 800"/>
              <a:gd name="T55" fmla="*/ 304 h 784"/>
              <a:gd name="T56" fmla="*/ 215 w 800"/>
              <a:gd name="T57" fmla="*/ 733 h 784"/>
              <a:gd name="T58" fmla="*/ 296 w 800"/>
              <a:gd name="T59" fmla="*/ 784 h 784"/>
              <a:gd name="T60" fmla="*/ 347 w 800"/>
              <a:gd name="T61" fmla="*/ 355 h 784"/>
              <a:gd name="T62" fmla="*/ 296 w 800"/>
              <a:gd name="T63" fmla="*/ 752 h 784"/>
              <a:gd name="T64" fmla="*/ 247 w 800"/>
              <a:gd name="T65" fmla="*/ 733 h 784"/>
              <a:gd name="T66" fmla="*/ 265 w 800"/>
              <a:gd name="T67" fmla="*/ 336 h 784"/>
              <a:gd name="T68" fmla="*/ 315 w 800"/>
              <a:gd name="T69" fmla="*/ 355 h 784"/>
              <a:gd name="T70" fmla="*/ 315 w 800"/>
              <a:gd name="T71" fmla="*/ 733 h 7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00" h="784">
                <a:moveTo>
                  <a:pt x="523" y="141"/>
                </a:moveTo>
                <a:cubicBezTo>
                  <a:pt x="492" y="141"/>
                  <a:pt x="492" y="141"/>
                  <a:pt x="492" y="141"/>
                </a:cubicBezTo>
                <a:cubicBezTo>
                  <a:pt x="464" y="141"/>
                  <a:pt x="442" y="164"/>
                  <a:pt x="442" y="192"/>
                </a:cubicBezTo>
                <a:cubicBezTo>
                  <a:pt x="442" y="733"/>
                  <a:pt x="442" y="733"/>
                  <a:pt x="442" y="733"/>
                </a:cubicBezTo>
                <a:cubicBezTo>
                  <a:pt x="442" y="761"/>
                  <a:pt x="464" y="784"/>
                  <a:pt x="492" y="784"/>
                </a:cubicBezTo>
                <a:cubicBezTo>
                  <a:pt x="523" y="784"/>
                  <a:pt x="523" y="784"/>
                  <a:pt x="523" y="784"/>
                </a:cubicBezTo>
                <a:cubicBezTo>
                  <a:pt x="551" y="784"/>
                  <a:pt x="574" y="761"/>
                  <a:pt x="574" y="733"/>
                </a:cubicBezTo>
                <a:cubicBezTo>
                  <a:pt x="574" y="192"/>
                  <a:pt x="574" y="192"/>
                  <a:pt x="574" y="192"/>
                </a:cubicBezTo>
                <a:cubicBezTo>
                  <a:pt x="574" y="164"/>
                  <a:pt x="551" y="141"/>
                  <a:pt x="523" y="141"/>
                </a:cubicBezTo>
                <a:close/>
                <a:moveTo>
                  <a:pt x="542" y="733"/>
                </a:moveTo>
                <a:cubicBezTo>
                  <a:pt x="542" y="743"/>
                  <a:pt x="533" y="752"/>
                  <a:pt x="523" y="752"/>
                </a:cubicBezTo>
                <a:cubicBezTo>
                  <a:pt x="492" y="752"/>
                  <a:pt x="492" y="752"/>
                  <a:pt x="492" y="752"/>
                </a:cubicBezTo>
                <a:cubicBezTo>
                  <a:pt x="482" y="752"/>
                  <a:pt x="474" y="743"/>
                  <a:pt x="474" y="733"/>
                </a:cubicBezTo>
                <a:cubicBezTo>
                  <a:pt x="474" y="192"/>
                  <a:pt x="474" y="192"/>
                  <a:pt x="474" y="192"/>
                </a:cubicBezTo>
                <a:cubicBezTo>
                  <a:pt x="474" y="181"/>
                  <a:pt x="482" y="173"/>
                  <a:pt x="492" y="173"/>
                </a:cubicBezTo>
                <a:cubicBezTo>
                  <a:pt x="523" y="173"/>
                  <a:pt x="523" y="173"/>
                  <a:pt x="523" y="173"/>
                </a:cubicBezTo>
                <a:cubicBezTo>
                  <a:pt x="533" y="173"/>
                  <a:pt x="542" y="181"/>
                  <a:pt x="542" y="192"/>
                </a:cubicBezTo>
                <a:lnTo>
                  <a:pt x="542" y="733"/>
                </a:lnTo>
                <a:close/>
                <a:moveTo>
                  <a:pt x="81" y="453"/>
                </a:moveTo>
                <a:cubicBezTo>
                  <a:pt x="50" y="453"/>
                  <a:pt x="50" y="453"/>
                  <a:pt x="50" y="453"/>
                </a:cubicBezTo>
                <a:cubicBezTo>
                  <a:pt x="22" y="453"/>
                  <a:pt x="0" y="476"/>
                  <a:pt x="0" y="504"/>
                </a:cubicBezTo>
                <a:cubicBezTo>
                  <a:pt x="0" y="733"/>
                  <a:pt x="0" y="733"/>
                  <a:pt x="0" y="733"/>
                </a:cubicBezTo>
                <a:cubicBezTo>
                  <a:pt x="0" y="761"/>
                  <a:pt x="22" y="784"/>
                  <a:pt x="50" y="784"/>
                </a:cubicBezTo>
                <a:cubicBezTo>
                  <a:pt x="81" y="784"/>
                  <a:pt x="81" y="784"/>
                  <a:pt x="81" y="784"/>
                </a:cubicBezTo>
                <a:cubicBezTo>
                  <a:pt x="109" y="784"/>
                  <a:pt x="132" y="761"/>
                  <a:pt x="132" y="733"/>
                </a:cubicBezTo>
                <a:cubicBezTo>
                  <a:pt x="132" y="504"/>
                  <a:pt x="132" y="504"/>
                  <a:pt x="132" y="504"/>
                </a:cubicBezTo>
                <a:cubicBezTo>
                  <a:pt x="132" y="476"/>
                  <a:pt x="109" y="453"/>
                  <a:pt x="81" y="453"/>
                </a:cubicBezTo>
                <a:close/>
                <a:moveTo>
                  <a:pt x="100" y="733"/>
                </a:moveTo>
                <a:cubicBezTo>
                  <a:pt x="100" y="743"/>
                  <a:pt x="91" y="752"/>
                  <a:pt x="81" y="752"/>
                </a:cubicBezTo>
                <a:cubicBezTo>
                  <a:pt x="50" y="752"/>
                  <a:pt x="50" y="752"/>
                  <a:pt x="50" y="752"/>
                </a:cubicBezTo>
                <a:cubicBezTo>
                  <a:pt x="40" y="752"/>
                  <a:pt x="31" y="743"/>
                  <a:pt x="31" y="733"/>
                </a:cubicBezTo>
                <a:cubicBezTo>
                  <a:pt x="31" y="504"/>
                  <a:pt x="31" y="504"/>
                  <a:pt x="31" y="504"/>
                </a:cubicBezTo>
                <a:cubicBezTo>
                  <a:pt x="31" y="494"/>
                  <a:pt x="40" y="485"/>
                  <a:pt x="50" y="485"/>
                </a:cubicBezTo>
                <a:cubicBezTo>
                  <a:pt x="81" y="485"/>
                  <a:pt x="81" y="485"/>
                  <a:pt x="81" y="485"/>
                </a:cubicBezTo>
                <a:cubicBezTo>
                  <a:pt x="91" y="485"/>
                  <a:pt x="100" y="494"/>
                  <a:pt x="100" y="504"/>
                </a:cubicBezTo>
                <a:lnTo>
                  <a:pt x="100" y="733"/>
                </a:lnTo>
                <a:close/>
                <a:moveTo>
                  <a:pt x="749" y="0"/>
                </a:moveTo>
                <a:cubicBezTo>
                  <a:pt x="718" y="0"/>
                  <a:pt x="718" y="0"/>
                  <a:pt x="718" y="0"/>
                </a:cubicBezTo>
                <a:cubicBezTo>
                  <a:pt x="690" y="0"/>
                  <a:pt x="668" y="23"/>
                  <a:pt x="668" y="51"/>
                </a:cubicBezTo>
                <a:cubicBezTo>
                  <a:pt x="668" y="733"/>
                  <a:pt x="668" y="733"/>
                  <a:pt x="668" y="733"/>
                </a:cubicBezTo>
                <a:cubicBezTo>
                  <a:pt x="668" y="761"/>
                  <a:pt x="690" y="784"/>
                  <a:pt x="718" y="784"/>
                </a:cubicBezTo>
                <a:cubicBezTo>
                  <a:pt x="749" y="784"/>
                  <a:pt x="749" y="784"/>
                  <a:pt x="749" y="784"/>
                </a:cubicBezTo>
                <a:cubicBezTo>
                  <a:pt x="777" y="784"/>
                  <a:pt x="800" y="761"/>
                  <a:pt x="800" y="733"/>
                </a:cubicBezTo>
                <a:cubicBezTo>
                  <a:pt x="800" y="51"/>
                  <a:pt x="800" y="51"/>
                  <a:pt x="800" y="51"/>
                </a:cubicBezTo>
                <a:cubicBezTo>
                  <a:pt x="800" y="23"/>
                  <a:pt x="777" y="0"/>
                  <a:pt x="749" y="0"/>
                </a:cubicBezTo>
                <a:close/>
                <a:moveTo>
                  <a:pt x="768" y="733"/>
                </a:moveTo>
                <a:cubicBezTo>
                  <a:pt x="768" y="743"/>
                  <a:pt x="759" y="752"/>
                  <a:pt x="749" y="752"/>
                </a:cubicBezTo>
                <a:cubicBezTo>
                  <a:pt x="718" y="752"/>
                  <a:pt x="718" y="752"/>
                  <a:pt x="718" y="752"/>
                </a:cubicBezTo>
                <a:cubicBezTo>
                  <a:pt x="708" y="752"/>
                  <a:pt x="700" y="743"/>
                  <a:pt x="700" y="733"/>
                </a:cubicBezTo>
                <a:cubicBezTo>
                  <a:pt x="700" y="51"/>
                  <a:pt x="700" y="51"/>
                  <a:pt x="700" y="51"/>
                </a:cubicBezTo>
                <a:cubicBezTo>
                  <a:pt x="700" y="41"/>
                  <a:pt x="708" y="32"/>
                  <a:pt x="718" y="32"/>
                </a:cubicBezTo>
                <a:cubicBezTo>
                  <a:pt x="749" y="32"/>
                  <a:pt x="749" y="32"/>
                  <a:pt x="749" y="32"/>
                </a:cubicBezTo>
                <a:cubicBezTo>
                  <a:pt x="759" y="32"/>
                  <a:pt x="768" y="41"/>
                  <a:pt x="768" y="51"/>
                </a:cubicBezTo>
                <a:lnTo>
                  <a:pt x="768" y="733"/>
                </a:lnTo>
                <a:close/>
                <a:moveTo>
                  <a:pt x="296" y="304"/>
                </a:moveTo>
                <a:cubicBezTo>
                  <a:pt x="265" y="304"/>
                  <a:pt x="265" y="304"/>
                  <a:pt x="265" y="304"/>
                </a:cubicBezTo>
                <a:cubicBezTo>
                  <a:pt x="238" y="304"/>
                  <a:pt x="215" y="327"/>
                  <a:pt x="215" y="355"/>
                </a:cubicBezTo>
                <a:cubicBezTo>
                  <a:pt x="215" y="733"/>
                  <a:pt x="215" y="733"/>
                  <a:pt x="215" y="733"/>
                </a:cubicBezTo>
                <a:cubicBezTo>
                  <a:pt x="215" y="761"/>
                  <a:pt x="238" y="784"/>
                  <a:pt x="265" y="784"/>
                </a:cubicBezTo>
                <a:cubicBezTo>
                  <a:pt x="296" y="784"/>
                  <a:pt x="296" y="784"/>
                  <a:pt x="296" y="784"/>
                </a:cubicBezTo>
                <a:cubicBezTo>
                  <a:pt x="324" y="784"/>
                  <a:pt x="347" y="761"/>
                  <a:pt x="347" y="733"/>
                </a:cubicBezTo>
                <a:cubicBezTo>
                  <a:pt x="347" y="355"/>
                  <a:pt x="347" y="355"/>
                  <a:pt x="347" y="355"/>
                </a:cubicBezTo>
                <a:cubicBezTo>
                  <a:pt x="347" y="327"/>
                  <a:pt x="324" y="304"/>
                  <a:pt x="296" y="304"/>
                </a:cubicBezTo>
                <a:close/>
                <a:moveTo>
                  <a:pt x="296" y="752"/>
                </a:moveTo>
                <a:cubicBezTo>
                  <a:pt x="265" y="752"/>
                  <a:pt x="265" y="752"/>
                  <a:pt x="265" y="752"/>
                </a:cubicBezTo>
                <a:cubicBezTo>
                  <a:pt x="255" y="752"/>
                  <a:pt x="247" y="743"/>
                  <a:pt x="247" y="733"/>
                </a:cubicBezTo>
                <a:cubicBezTo>
                  <a:pt x="247" y="355"/>
                  <a:pt x="247" y="355"/>
                  <a:pt x="247" y="355"/>
                </a:cubicBezTo>
                <a:cubicBezTo>
                  <a:pt x="247" y="344"/>
                  <a:pt x="255" y="336"/>
                  <a:pt x="265" y="336"/>
                </a:cubicBezTo>
                <a:cubicBezTo>
                  <a:pt x="296" y="336"/>
                  <a:pt x="296" y="336"/>
                  <a:pt x="296" y="336"/>
                </a:cubicBezTo>
                <a:cubicBezTo>
                  <a:pt x="307" y="336"/>
                  <a:pt x="315" y="344"/>
                  <a:pt x="315" y="355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33"/>
                  <a:pt x="315" y="733"/>
                  <a:pt x="315" y="733"/>
                </a:cubicBezTo>
                <a:cubicBezTo>
                  <a:pt x="315" y="743"/>
                  <a:pt x="307" y="752"/>
                  <a:pt x="296" y="7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48" name="Rectangle 47"/>
          <p:cNvSpPr/>
          <p:nvPr/>
        </p:nvSpPr>
        <p:spPr>
          <a:xfrm>
            <a:off x="7668295" y="2549802"/>
            <a:ext cx="3235850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fr-FR" sz="2800" b="1" dirty="0" smtClean="0">
                <a:latin typeface="Bauhaus 93" panose="04030905020B02020C02" pitchFamily="82" charset="0"/>
              </a:rPr>
              <a:t>Virtual Learning </a:t>
            </a:r>
          </a:p>
          <a:p>
            <a:pPr>
              <a:lnSpc>
                <a:spcPct val="130000"/>
              </a:lnSpc>
            </a:pPr>
            <a:r>
              <a:rPr lang="fr-FR" sz="2800" b="1" dirty="0" smtClean="0">
                <a:latin typeface="Bauhaus 93" panose="04030905020B02020C02" pitchFamily="82" charset="0"/>
              </a:rPr>
              <a:t>      Assistant</a:t>
            </a:r>
          </a:p>
          <a:p>
            <a:pPr>
              <a:lnSpc>
                <a:spcPct val="130000"/>
              </a:lnSpc>
            </a:pPr>
            <a:r>
              <a:rPr lang="fr-FR" sz="2800" b="1" dirty="0" smtClean="0">
                <a:latin typeface="Bauhaus 93" panose="04030905020B02020C02" pitchFamily="82" charset="0"/>
              </a:rPr>
              <a:t>Flash-Learning</a:t>
            </a:r>
          </a:p>
          <a:p>
            <a:pPr>
              <a:lnSpc>
                <a:spcPct val="130000"/>
              </a:lnSpc>
            </a:pPr>
            <a:endParaRPr lang="fr-FR" sz="2800" b="1" dirty="0" smtClean="0">
              <a:latin typeface="Bauhaus 93" panose="04030905020B02020C02" pitchFamily="82" charset="0"/>
            </a:endParaRPr>
          </a:p>
          <a:p>
            <a:pPr>
              <a:lnSpc>
                <a:spcPct val="130000"/>
              </a:lnSpc>
            </a:pPr>
            <a:endParaRPr lang="en-US" sz="2800" b="1" dirty="0" smtClean="0">
              <a:latin typeface="Ink Free" panose="03080402000500000000" pitchFamily="66" charset="0"/>
            </a:endParaRPr>
          </a:p>
          <a:p>
            <a:pPr>
              <a:lnSpc>
                <a:spcPct val="130000"/>
              </a:lnSpc>
            </a:pPr>
            <a:endParaRPr lang="en-US" sz="2800" b="1" dirty="0">
              <a:latin typeface="Broadway" panose="04040905080B02020502" pitchFamily="82" charset="0"/>
            </a:endParaRPr>
          </a:p>
        </p:txBody>
      </p:sp>
      <p:sp>
        <p:nvSpPr>
          <p:cNvPr id="50" name="Freeform 41"/>
          <p:cNvSpPr>
            <a:spLocks noEditPoints="1"/>
          </p:cNvSpPr>
          <p:nvPr/>
        </p:nvSpPr>
        <p:spPr bwMode="auto">
          <a:xfrm>
            <a:off x="7560390" y="4386718"/>
            <a:ext cx="284417" cy="344657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52" name="Rectangle 51"/>
          <p:cNvSpPr/>
          <p:nvPr/>
        </p:nvSpPr>
        <p:spPr>
          <a:xfrm>
            <a:off x="323564" y="247917"/>
            <a:ext cx="449353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 The purpose of the</a:t>
            </a:r>
          </a:p>
          <a:p>
            <a:r>
              <a:rPr lang="en-US" sz="3600" dirty="0" smtClean="0"/>
              <a:t> presentation</a:t>
            </a:r>
            <a:endParaRPr lang="fr-FR" sz="3600" dirty="0"/>
          </a:p>
        </p:txBody>
      </p:sp>
      <p:sp>
        <p:nvSpPr>
          <p:cNvPr id="53" name="Espace réservé du numéro de diapositive 36"/>
          <p:cNvSpPr txBox="1">
            <a:spLocks/>
          </p:cNvSpPr>
          <p:nvPr/>
        </p:nvSpPr>
        <p:spPr>
          <a:xfrm>
            <a:off x="10352540" y="408273"/>
            <a:ext cx="838199" cy="767687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A059C7-A181-4136-BB2A-80B9064A16A6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fr-FR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81652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0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10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2" grpId="0" animBg="1"/>
      <p:bldP spid="34" grpId="0" animBg="1"/>
      <p:bldP spid="33" grpId="0" animBg="1"/>
      <p:bldP spid="35" grpId="0" animBg="1"/>
      <p:bldP spid="36" grpId="0" animBg="1"/>
      <p:bldP spid="37" grpId="0" animBg="1"/>
      <p:bldP spid="38" grpId="0" animBg="1"/>
      <p:bldP spid="40" grpId="0" animBg="1"/>
      <p:bldP spid="41" grpId="0" animBg="1"/>
      <p:bldP spid="42" grpId="0" animBg="1"/>
      <p:bldP spid="43" grpId="0" animBg="1"/>
      <p:bldP spid="57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5" grpId="0" animBg="1"/>
      <p:bldP spid="66" grpId="0" animBg="1"/>
      <p:bldP spid="67" grpId="0" animBg="1"/>
      <p:bldP spid="68" grpId="0" animBg="1"/>
      <p:bldP spid="69" grpId="0"/>
      <p:bldP spid="70" grpId="0"/>
      <p:bldP spid="71" grpId="0"/>
      <p:bldP spid="72" grpId="0"/>
      <p:bldP spid="73" grpId="0" animBg="1"/>
      <p:bldP spid="74" grpId="0" animBg="1"/>
      <p:bldP spid="75" grpId="0"/>
      <p:bldP spid="76" grpId="0"/>
      <p:bldP spid="81" grpId="0" animBg="1"/>
      <p:bldP spid="82" grpId="0" animBg="1"/>
      <p:bldP spid="83" grpId="0" animBg="1"/>
      <p:bldP spid="85" grpId="0" animBg="1"/>
      <p:bldP spid="87" grpId="0" animBg="1"/>
      <p:bldP spid="91" grpId="0" animBg="1"/>
      <p:bldP spid="92" grpId="0" animBg="1"/>
      <p:bldP spid="93" grpId="0" animBg="1"/>
      <p:bldP spid="95" grpId="0" animBg="1"/>
      <p:bldP spid="96" grpId="0" animBg="1"/>
      <p:bldP spid="99" grpId="0" animBg="1"/>
      <p:bldP spid="101" grpId="0" animBg="1"/>
      <p:bldP spid="48" grpId="0"/>
      <p:bldP spid="5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-1361440" y="3996267"/>
            <a:ext cx="5256107" cy="34713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45" name="Rectangle 44"/>
          <p:cNvSpPr/>
          <p:nvPr/>
        </p:nvSpPr>
        <p:spPr>
          <a:xfrm>
            <a:off x="8514927" y="1456267"/>
            <a:ext cx="5532967" cy="347133"/>
          </a:xfrm>
          <a:prstGeom prst="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" name="TextBox 12"/>
          <p:cNvSpPr txBox="1"/>
          <p:nvPr/>
        </p:nvSpPr>
        <p:spPr>
          <a:xfrm>
            <a:off x="8573427" y="647001"/>
            <a:ext cx="4406901" cy="413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7000"/>
              </a:lnSpc>
            </a:pPr>
            <a:r>
              <a:rPr lang="fr-FR" sz="2400" b="1" dirty="0" smtClean="0"/>
              <a:t>Conclusion</a:t>
            </a:r>
            <a:endParaRPr lang="en-US" sz="1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-555341" y="3182767"/>
            <a:ext cx="4406901" cy="413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7000"/>
              </a:lnSpc>
            </a:pPr>
            <a:r>
              <a:rPr lang="fr-FR" sz="2400" b="1" dirty="0" smtClean="0"/>
              <a:t>Introduction</a:t>
            </a:r>
            <a:endParaRPr lang="en-US" sz="1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5" name="Rounded Rectangle 64"/>
          <p:cNvSpPr/>
          <p:nvPr/>
        </p:nvSpPr>
        <p:spPr>
          <a:xfrm>
            <a:off x="3887896" y="3081397"/>
            <a:ext cx="956701" cy="217640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43840" rIns="0" bIns="243840" rtlCol="0" anchor="t" anchorCtr="0"/>
          <a:lstStyle/>
          <a:p>
            <a:pPr algn="ctr"/>
            <a:r>
              <a:rPr lang="en-US" sz="3733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5732798" y="1832798"/>
            <a:ext cx="956701" cy="217640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43840" rIns="0" bIns="243840" rtlCol="0" anchor="t" anchorCtr="0"/>
          <a:lstStyle/>
          <a:p>
            <a:pPr algn="ctr"/>
            <a:r>
              <a:rPr lang="en-US" sz="3733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67" name="Rounded Rectangle 66"/>
          <p:cNvSpPr/>
          <p:nvPr/>
        </p:nvSpPr>
        <p:spPr>
          <a:xfrm>
            <a:off x="7577699" y="584201"/>
            <a:ext cx="956701" cy="2176404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43840" rIns="0" bIns="243840" rtlCol="0" anchor="t" anchorCtr="0"/>
          <a:lstStyle/>
          <a:p>
            <a:pPr algn="ctr"/>
            <a:r>
              <a:rPr lang="en-US" sz="3733" dirty="0">
                <a:solidFill>
                  <a:srgbClr val="FFFFFF"/>
                </a:solidFill>
              </a:rPr>
              <a:t>05</a:t>
            </a:r>
          </a:p>
        </p:txBody>
      </p:sp>
      <p:sp>
        <p:nvSpPr>
          <p:cNvPr id="68" name="Rounded Rectangle 67"/>
          <p:cNvSpPr/>
          <p:nvPr/>
        </p:nvSpPr>
        <p:spPr>
          <a:xfrm>
            <a:off x="6655248" y="1208499"/>
            <a:ext cx="956701" cy="2176404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43840" rIns="0" bIns="243840" rtlCol="0" anchor="t" anchorCtr="0"/>
          <a:lstStyle/>
          <a:p>
            <a:pPr algn="ctr"/>
            <a:r>
              <a:rPr lang="en-US" sz="3733" dirty="0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69" name="Rounded Rectangle 68"/>
          <p:cNvSpPr/>
          <p:nvPr/>
        </p:nvSpPr>
        <p:spPr>
          <a:xfrm>
            <a:off x="4810347" y="2457098"/>
            <a:ext cx="956701" cy="217640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43840" rIns="0" bIns="243840" rtlCol="0" anchor="t" anchorCtr="0"/>
          <a:lstStyle/>
          <a:p>
            <a:pPr algn="ctr"/>
            <a:r>
              <a:rPr lang="en-US" sz="3733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7601760" y="3569185"/>
            <a:ext cx="39962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Part3</a:t>
            </a:r>
            <a:endParaRPr lang="en-US" sz="1400" dirty="0" smtClean="0"/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Advertising Strategy </a:t>
            </a:r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Advertising material </a:t>
            </a:r>
            <a:endParaRPr lang="en-US" sz="1400" dirty="0"/>
          </a:p>
        </p:txBody>
      </p:sp>
      <p:sp>
        <p:nvSpPr>
          <p:cNvPr id="71" name="TextBox 70"/>
          <p:cNvSpPr txBox="1"/>
          <p:nvPr/>
        </p:nvSpPr>
        <p:spPr>
          <a:xfrm>
            <a:off x="6570134" y="4393623"/>
            <a:ext cx="28140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Part2</a:t>
            </a:r>
            <a:endParaRPr lang="en-US" sz="1400" dirty="0" smtClean="0"/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Introducing the product</a:t>
            </a:r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Product Description </a:t>
            </a:r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Process Description 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>
            <a:off x="5654169" y="5457217"/>
            <a:ext cx="23925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Part1</a:t>
            </a:r>
            <a:endParaRPr lang="en-US" sz="1400" dirty="0" smtClean="0"/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Introducing the market</a:t>
            </a:r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Problem Statement </a:t>
            </a:r>
          </a:p>
          <a:p>
            <a:pPr>
              <a:buFont typeface="Arial" pitchFamily="34" charset="0"/>
              <a:buChar char="•"/>
            </a:pPr>
            <a:r>
              <a:rPr lang="en-US" sz="1400" dirty="0" smtClean="0"/>
              <a:t>Competition </a:t>
            </a:r>
            <a:endParaRPr lang="en-US" sz="1400" dirty="0"/>
          </a:p>
        </p:txBody>
      </p:sp>
      <p:cxnSp>
        <p:nvCxnSpPr>
          <p:cNvPr id="74" name="Elbow Connector 73"/>
          <p:cNvCxnSpPr>
            <a:stCxn id="68" idx="2"/>
            <a:endCxn id="70" idx="1"/>
          </p:cNvCxnSpPr>
          <p:nvPr/>
        </p:nvCxnSpPr>
        <p:spPr>
          <a:xfrm rot="16200000" flipH="1">
            <a:off x="7090872" y="3427629"/>
            <a:ext cx="553614" cy="468161"/>
          </a:xfrm>
          <a:prstGeom prst="bentConnector2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>
            <a:stCxn id="66" idx="2"/>
            <a:endCxn id="71" idx="1"/>
          </p:cNvCxnSpPr>
          <p:nvPr/>
        </p:nvCxnSpPr>
        <p:spPr>
          <a:xfrm rot="16200000" flipH="1">
            <a:off x="5959904" y="4260446"/>
            <a:ext cx="861475" cy="358985"/>
          </a:xfrm>
          <a:prstGeom prst="bentConnector2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69" idx="2"/>
            <a:endCxn id="72" idx="1"/>
          </p:cNvCxnSpPr>
          <p:nvPr/>
        </p:nvCxnSpPr>
        <p:spPr>
          <a:xfrm rot="16200000" flipH="1">
            <a:off x="4821049" y="5101150"/>
            <a:ext cx="1300769" cy="365471"/>
          </a:xfrm>
          <a:prstGeom prst="bentConnector2">
            <a:avLst/>
          </a:prstGeom>
          <a:ln w="3175" cmpd="sng"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77"/>
          <p:cNvGrpSpPr/>
          <p:nvPr/>
        </p:nvGrpSpPr>
        <p:grpSpPr>
          <a:xfrm rot="16200000" flipH="1">
            <a:off x="4062505" y="4473134"/>
            <a:ext cx="607483" cy="351367"/>
            <a:chOff x="5256213" y="3154363"/>
            <a:chExt cx="455612" cy="263525"/>
          </a:xfrm>
        </p:grpSpPr>
        <p:sp>
          <p:nvSpPr>
            <p:cNvPr id="79" name="Freeform 12"/>
            <p:cNvSpPr>
              <a:spLocks/>
            </p:cNvSpPr>
            <p:nvPr/>
          </p:nvSpPr>
          <p:spPr bwMode="auto">
            <a:xfrm>
              <a:off x="5256213" y="3205163"/>
              <a:ext cx="287337" cy="60325"/>
            </a:xfrm>
            <a:custGeom>
              <a:avLst/>
              <a:gdLst>
                <a:gd name="T0" fmla="*/ 1416 w 1416"/>
                <a:gd name="T1" fmla="*/ 0 h 292"/>
                <a:gd name="T2" fmla="*/ 1416 w 1416"/>
                <a:gd name="T3" fmla="*/ 0 h 292"/>
                <a:gd name="T4" fmla="*/ 146 w 1416"/>
                <a:gd name="T5" fmla="*/ 0 h 292"/>
                <a:gd name="T6" fmla="*/ 0 w 1416"/>
                <a:gd name="T7" fmla="*/ 146 h 292"/>
                <a:gd name="T8" fmla="*/ 146 w 1416"/>
                <a:gd name="T9" fmla="*/ 292 h 292"/>
                <a:gd name="T10" fmla="*/ 904 w 1416"/>
                <a:gd name="T11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16" h="292">
                  <a:moveTo>
                    <a:pt x="1416" y="0"/>
                  </a:moveTo>
                  <a:lnTo>
                    <a:pt x="1416" y="0"/>
                  </a:lnTo>
                  <a:lnTo>
                    <a:pt x="146" y="0"/>
                  </a:lnTo>
                  <a:cubicBezTo>
                    <a:pt x="65" y="0"/>
                    <a:pt x="0" y="65"/>
                    <a:pt x="0" y="146"/>
                  </a:cubicBezTo>
                  <a:cubicBezTo>
                    <a:pt x="0" y="227"/>
                    <a:pt x="65" y="292"/>
                    <a:pt x="146" y="292"/>
                  </a:cubicBezTo>
                  <a:lnTo>
                    <a:pt x="904" y="292"/>
                  </a:ln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0" name="Freeform 13"/>
            <p:cNvSpPr>
              <a:spLocks/>
            </p:cNvSpPr>
            <p:nvPr/>
          </p:nvSpPr>
          <p:spPr bwMode="auto">
            <a:xfrm>
              <a:off x="5368925" y="3265488"/>
              <a:ext cx="87312" cy="50800"/>
            </a:xfrm>
            <a:custGeom>
              <a:avLst/>
              <a:gdLst>
                <a:gd name="T0" fmla="*/ 50 w 426"/>
                <a:gd name="T1" fmla="*/ 0 h 256"/>
                <a:gd name="T2" fmla="*/ 50 w 426"/>
                <a:gd name="T3" fmla="*/ 0 h 256"/>
                <a:gd name="T4" fmla="*/ 0 w 426"/>
                <a:gd name="T5" fmla="*/ 110 h 256"/>
                <a:gd name="T6" fmla="*/ 146 w 426"/>
                <a:gd name="T7" fmla="*/ 256 h 256"/>
                <a:gd name="T8" fmla="*/ 426 w 426"/>
                <a:gd name="T9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6" h="256">
                  <a:moveTo>
                    <a:pt x="50" y="0"/>
                  </a:moveTo>
                  <a:lnTo>
                    <a:pt x="50" y="0"/>
                  </a:lnTo>
                  <a:cubicBezTo>
                    <a:pt x="19" y="27"/>
                    <a:pt x="0" y="66"/>
                    <a:pt x="0" y="110"/>
                  </a:cubicBezTo>
                  <a:cubicBezTo>
                    <a:pt x="0" y="191"/>
                    <a:pt x="65" y="256"/>
                    <a:pt x="146" y="256"/>
                  </a:cubicBezTo>
                  <a:lnTo>
                    <a:pt x="426" y="256"/>
                  </a:ln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1" name="Freeform 14"/>
            <p:cNvSpPr>
              <a:spLocks/>
            </p:cNvSpPr>
            <p:nvPr/>
          </p:nvSpPr>
          <p:spPr bwMode="auto">
            <a:xfrm>
              <a:off x="5405438" y="3316288"/>
              <a:ext cx="66675" cy="50800"/>
            </a:xfrm>
            <a:custGeom>
              <a:avLst/>
              <a:gdLst>
                <a:gd name="T0" fmla="*/ 40 w 330"/>
                <a:gd name="T1" fmla="*/ 0 h 247"/>
                <a:gd name="T2" fmla="*/ 40 w 330"/>
                <a:gd name="T3" fmla="*/ 0 h 247"/>
                <a:gd name="T4" fmla="*/ 0 w 330"/>
                <a:gd name="T5" fmla="*/ 101 h 247"/>
                <a:gd name="T6" fmla="*/ 146 w 330"/>
                <a:gd name="T7" fmla="*/ 247 h 247"/>
                <a:gd name="T8" fmla="*/ 330 w 330"/>
                <a:gd name="T9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0" h="247">
                  <a:moveTo>
                    <a:pt x="40" y="0"/>
                  </a:moveTo>
                  <a:lnTo>
                    <a:pt x="40" y="0"/>
                  </a:lnTo>
                  <a:cubicBezTo>
                    <a:pt x="15" y="27"/>
                    <a:pt x="0" y="62"/>
                    <a:pt x="0" y="101"/>
                  </a:cubicBezTo>
                  <a:cubicBezTo>
                    <a:pt x="0" y="182"/>
                    <a:pt x="65" y="247"/>
                    <a:pt x="146" y="247"/>
                  </a:cubicBezTo>
                  <a:lnTo>
                    <a:pt x="330" y="247"/>
                  </a:ln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2" name="Freeform 15"/>
            <p:cNvSpPr>
              <a:spLocks/>
            </p:cNvSpPr>
            <p:nvPr/>
          </p:nvSpPr>
          <p:spPr bwMode="auto">
            <a:xfrm>
              <a:off x="5432425" y="3154363"/>
              <a:ext cx="279400" cy="263525"/>
            </a:xfrm>
            <a:custGeom>
              <a:avLst/>
              <a:gdLst>
                <a:gd name="T0" fmla="*/ 92 w 1378"/>
                <a:gd name="T1" fmla="*/ 1047 h 1297"/>
                <a:gd name="T2" fmla="*/ 92 w 1378"/>
                <a:gd name="T3" fmla="*/ 1047 h 1297"/>
                <a:gd name="T4" fmla="*/ 49 w 1378"/>
                <a:gd name="T5" fmla="*/ 1151 h 1297"/>
                <a:gd name="T6" fmla="*/ 195 w 1378"/>
                <a:gd name="T7" fmla="*/ 1297 h 1297"/>
                <a:gd name="T8" fmla="*/ 729 w 1378"/>
                <a:gd name="T9" fmla="*/ 1297 h 1297"/>
                <a:gd name="T10" fmla="*/ 1378 w 1378"/>
                <a:gd name="T11" fmla="*/ 648 h 1297"/>
                <a:gd name="T12" fmla="*/ 729 w 1378"/>
                <a:gd name="T13" fmla="*/ 0 h 1297"/>
                <a:gd name="T14" fmla="*/ 147 w 1378"/>
                <a:gd name="T15" fmla="*/ 0 h 1297"/>
                <a:gd name="T16" fmla="*/ 0 w 1378"/>
                <a:gd name="T17" fmla="*/ 146 h 1297"/>
                <a:gd name="T18" fmla="*/ 43 w 1378"/>
                <a:gd name="T19" fmla="*/ 249 h 1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8" h="1297">
                  <a:moveTo>
                    <a:pt x="92" y="1047"/>
                  </a:moveTo>
                  <a:lnTo>
                    <a:pt x="92" y="1047"/>
                  </a:lnTo>
                  <a:cubicBezTo>
                    <a:pt x="65" y="1074"/>
                    <a:pt x="49" y="1111"/>
                    <a:pt x="49" y="1151"/>
                  </a:cubicBezTo>
                  <a:cubicBezTo>
                    <a:pt x="49" y="1232"/>
                    <a:pt x="114" y="1297"/>
                    <a:pt x="195" y="1297"/>
                  </a:cubicBezTo>
                  <a:lnTo>
                    <a:pt x="729" y="1297"/>
                  </a:lnTo>
                  <a:cubicBezTo>
                    <a:pt x="1087" y="1297"/>
                    <a:pt x="1378" y="1007"/>
                    <a:pt x="1378" y="648"/>
                  </a:cubicBezTo>
                  <a:cubicBezTo>
                    <a:pt x="1378" y="290"/>
                    <a:pt x="1087" y="0"/>
                    <a:pt x="729" y="0"/>
                  </a:cubicBezTo>
                  <a:lnTo>
                    <a:pt x="147" y="0"/>
                  </a:lnTo>
                  <a:cubicBezTo>
                    <a:pt x="66" y="0"/>
                    <a:pt x="0" y="65"/>
                    <a:pt x="0" y="146"/>
                  </a:cubicBezTo>
                  <a:cubicBezTo>
                    <a:pt x="0" y="186"/>
                    <a:pt x="17" y="223"/>
                    <a:pt x="43" y="249"/>
                  </a:cubicBez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83" name="Freeform 5"/>
          <p:cNvSpPr>
            <a:spLocks noEditPoints="1"/>
          </p:cNvSpPr>
          <p:nvPr/>
        </p:nvSpPr>
        <p:spPr bwMode="auto">
          <a:xfrm>
            <a:off x="5044025" y="3636433"/>
            <a:ext cx="503767" cy="480483"/>
          </a:xfrm>
          <a:custGeom>
            <a:avLst/>
            <a:gdLst>
              <a:gd name="T0" fmla="*/ 1437 w 1835"/>
              <a:gd name="T1" fmla="*/ 908 h 1745"/>
              <a:gd name="T2" fmla="*/ 1437 w 1835"/>
              <a:gd name="T3" fmla="*/ 908 h 1745"/>
              <a:gd name="T4" fmla="*/ 1230 w 1835"/>
              <a:gd name="T5" fmla="*/ 908 h 1745"/>
              <a:gd name="T6" fmla="*/ 1230 w 1835"/>
              <a:gd name="T7" fmla="*/ 344 h 1745"/>
              <a:gd name="T8" fmla="*/ 1437 w 1835"/>
              <a:gd name="T9" fmla="*/ 344 h 1745"/>
              <a:gd name="T10" fmla="*/ 1437 w 1835"/>
              <a:gd name="T11" fmla="*/ 908 h 1745"/>
              <a:gd name="T12" fmla="*/ 1097 w 1835"/>
              <a:gd name="T13" fmla="*/ 1477 h 1745"/>
              <a:gd name="T14" fmla="*/ 1097 w 1835"/>
              <a:gd name="T15" fmla="*/ 1477 h 1745"/>
              <a:gd name="T16" fmla="*/ 737 w 1835"/>
              <a:gd name="T17" fmla="*/ 1477 h 1745"/>
              <a:gd name="T18" fmla="*/ 737 w 1835"/>
              <a:gd name="T19" fmla="*/ 1288 h 1745"/>
              <a:gd name="T20" fmla="*/ 917 w 1835"/>
              <a:gd name="T21" fmla="*/ 1108 h 1745"/>
              <a:gd name="T22" fmla="*/ 1097 w 1835"/>
              <a:gd name="T23" fmla="*/ 1288 h 1745"/>
              <a:gd name="T24" fmla="*/ 1097 w 1835"/>
              <a:gd name="T25" fmla="*/ 1477 h 1745"/>
              <a:gd name="T26" fmla="*/ 1097 w 1835"/>
              <a:gd name="T27" fmla="*/ 1477 h 1745"/>
              <a:gd name="T28" fmla="*/ 605 w 1835"/>
              <a:gd name="T29" fmla="*/ 908 h 1745"/>
              <a:gd name="T30" fmla="*/ 605 w 1835"/>
              <a:gd name="T31" fmla="*/ 908 h 1745"/>
              <a:gd name="T32" fmla="*/ 398 w 1835"/>
              <a:gd name="T33" fmla="*/ 908 h 1745"/>
              <a:gd name="T34" fmla="*/ 398 w 1835"/>
              <a:gd name="T35" fmla="*/ 344 h 1745"/>
              <a:gd name="T36" fmla="*/ 605 w 1835"/>
              <a:gd name="T37" fmla="*/ 344 h 1745"/>
              <a:gd name="T38" fmla="*/ 605 w 1835"/>
              <a:gd name="T39" fmla="*/ 908 h 1745"/>
              <a:gd name="T40" fmla="*/ 1375 w 1835"/>
              <a:gd name="T41" fmla="*/ 0 h 1745"/>
              <a:gd name="T42" fmla="*/ 1375 w 1835"/>
              <a:gd name="T43" fmla="*/ 0 h 1745"/>
              <a:gd name="T44" fmla="*/ 460 w 1835"/>
              <a:gd name="T45" fmla="*/ 0 h 1745"/>
              <a:gd name="T46" fmla="*/ 0 w 1835"/>
              <a:gd name="T47" fmla="*/ 460 h 1745"/>
              <a:gd name="T48" fmla="*/ 0 w 1835"/>
              <a:gd name="T49" fmla="*/ 1285 h 1745"/>
              <a:gd name="T50" fmla="*/ 460 w 1835"/>
              <a:gd name="T51" fmla="*/ 1745 h 1745"/>
              <a:gd name="T52" fmla="*/ 1375 w 1835"/>
              <a:gd name="T53" fmla="*/ 1745 h 1745"/>
              <a:gd name="T54" fmla="*/ 1835 w 1835"/>
              <a:gd name="T55" fmla="*/ 1285 h 1745"/>
              <a:gd name="T56" fmla="*/ 1835 w 1835"/>
              <a:gd name="T57" fmla="*/ 460 h 1745"/>
              <a:gd name="T58" fmla="*/ 1375 w 1835"/>
              <a:gd name="T59" fmla="*/ 0 h 1745"/>
              <a:gd name="T60" fmla="*/ 1375 w 1835"/>
              <a:gd name="T61" fmla="*/ 0 h 17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835" h="1745">
                <a:moveTo>
                  <a:pt x="1437" y="908"/>
                </a:moveTo>
                <a:lnTo>
                  <a:pt x="1437" y="908"/>
                </a:lnTo>
                <a:lnTo>
                  <a:pt x="1230" y="908"/>
                </a:lnTo>
                <a:lnTo>
                  <a:pt x="1230" y="344"/>
                </a:lnTo>
                <a:lnTo>
                  <a:pt x="1437" y="344"/>
                </a:lnTo>
                <a:lnTo>
                  <a:pt x="1437" y="908"/>
                </a:lnTo>
                <a:close/>
                <a:moveTo>
                  <a:pt x="1097" y="1477"/>
                </a:moveTo>
                <a:lnTo>
                  <a:pt x="1097" y="1477"/>
                </a:lnTo>
                <a:lnTo>
                  <a:pt x="737" y="1477"/>
                </a:lnTo>
                <a:lnTo>
                  <a:pt x="737" y="1288"/>
                </a:lnTo>
                <a:cubicBezTo>
                  <a:pt x="737" y="1189"/>
                  <a:pt x="818" y="1108"/>
                  <a:pt x="917" y="1108"/>
                </a:cubicBezTo>
                <a:cubicBezTo>
                  <a:pt x="1017" y="1108"/>
                  <a:pt x="1097" y="1189"/>
                  <a:pt x="1097" y="1288"/>
                </a:cubicBezTo>
                <a:lnTo>
                  <a:pt x="1097" y="1477"/>
                </a:lnTo>
                <a:lnTo>
                  <a:pt x="1097" y="1477"/>
                </a:lnTo>
                <a:close/>
                <a:moveTo>
                  <a:pt x="605" y="908"/>
                </a:moveTo>
                <a:lnTo>
                  <a:pt x="605" y="908"/>
                </a:lnTo>
                <a:lnTo>
                  <a:pt x="398" y="908"/>
                </a:lnTo>
                <a:lnTo>
                  <a:pt x="398" y="344"/>
                </a:lnTo>
                <a:lnTo>
                  <a:pt x="605" y="344"/>
                </a:lnTo>
                <a:lnTo>
                  <a:pt x="605" y="908"/>
                </a:lnTo>
                <a:close/>
                <a:moveTo>
                  <a:pt x="1375" y="0"/>
                </a:moveTo>
                <a:lnTo>
                  <a:pt x="1375" y="0"/>
                </a:lnTo>
                <a:lnTo>
                  <a:pt x="460" y="0"/>
                </a:lnTo>
                <a:cubicBezTo>
                  <a:pt x="206" y="0"/>
                  <a:pt x="0" y="206"/>
                  <a:pt x="0" y="460"/>
                </a:cubicBezTo>
                <a:lnTo>
                  <a:pt x="0" y="1285"/>
                </a:lnTo>
                <a:cubicBezTo>
                  <a:pt x="0" y="1539"/>
                  <a:pt x="206" y="1745"/>
                  <a:pt x="460" y="1745"/>
                </a:cubicBezTo>
                <a:lnTo>
                  <a:pt x="1375" y="1745"/>
                </a:lnTo>
                <a:cubicBezTo>
                  <a:pt x="1629" y="1745"/>
                  <a:pt x="1835" y="1539"/>
                  <a:pt x="1835" y="1285"/>
                </a:cubicBezTo>
                <a:lnTo>
                  <a:pt x="1835" y="460"/>
                </a:lnTo>
                <a:cubicBezTo>
                  <a:pt x="1835" y="206"/>
                  <a:pt x="1629" y="0"/>
                  <a:pt x="1375" y="0"/>
                </a:cubicBezTo>
                <a:lnTo>
                  <a:pt x="1375" y="0"/>
                </a:lnTo>
                <a:close/>
              </a:path>
            </a:pathLst>
          </a:custGeom>
          <a:noFill/>
          <a:ln w="12700" cap="rnd">
            <a:solidFill>
              <a:srgbClr val="FEFEFE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3" name="Group 8"/>
          <p:cNvGrpSpPr>
            <a:grpSpLocks noChangeAspect="1"/>
          </p:cNvGrpSpPr>
          <p:nvPr/>
        </p:nvGrpSpPr>
        <p:grpSpPr bwMode="auto">
          <a:xfrm>
            <a:off x="6038851" y="3028952"/>
            <a:ext cx="402167" cy="436033"/>
            <a:chOff x="2853" y="1431"/>
            <a:chExt cx="190" cy="206"/>
          </a:xfrm>
        </p:grpSpPr>
        <p:sp>
          <p:nvSpPr>
            <p:cNvPr id="85" name="Freeform 9"/>
            <p:cNvSpPr>
              <a:spLocks/>
            </p:cNvSpPr>
            <p:nvPr/>
          </p:nvSpPr>
          <p:spPr bwMode="auto">
            <a:xfrm>
              <a:off x="2906" y="1450"/>
              <a:ext cx="84" cy="0"/>
            </a:xfrm>
            <a:custGeom>
              <a:avLst/>
              <a:gdLst>
                <a:gd name="T0" fmla="*/ 0 w 785"/>
                <a:gd name="T1" fmla="*/ 0 w 785"/>
                <a:gd name="T2" fmla="*/ 785 w 78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85">
                  <a:moveTo>
                    <a:pt x="0" y="0"/>
                  </a:moveTo>
                  <a:lnTo>
                    <a:pt x="0" y="0"/>
                  </a:lnTo>
                  <a:lnTo>
                    <a:pt x="785" y="0"/>
                  </a:ln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6" name="Freeform 10"/>
            <p:cNvSpPr>
              <a:spLocks/>
            </p:cNvSpPr>
            <p:nvPr/>
          </p:nvSpPr>
          <p:spPr bwMode="auto">
            <a:xfrm>
              <a:off x="2853" y="1450"/>
              <a:ext cx="190" cy="187"/>
            </a:xfrm>
            <a:custGeom>
              <a:avLst/>
              <a:gdLst>
                <a:gd name="T0" fmla="*/ 1427 w 1778"/>
                <a:gd name="T1" fmla="*/ 0 h 1745"/>
                <a:gd name="T2" fmla="*/ 1427 w 1778"/>
                <a:gd name="T3" fmla="*/ 0 h 1745"/>
                <a:gd name="T4" fmla="*/ 1778 w 1778"/>
                <a:gd name="T5" fmla="*/ 0 h 1745"/>
                <a:gd name="T6" fmla="*/ 1778 w 1778"/>
                <a:gd name="T7" fmla="*/ 1745 h 1745"/>
                <a:gd name="T8" fmla="*/ 0 w 1778"/>
                <a:gd name="T9" fmla="*/ 1745 h 1745"/>
                <a:gd name="T10" fmla="*/ 0 w 1778"/>
                <a:gd name="T11" fmla="*/ 0 h 1745"/>
                <a:gd name="T12" fmla="*/ 350 w 1778"/>
                <a:gd name="T13" fmla="*/ 0 h 1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78" h="1745">
                  <a:moveTo>
                    <a:pt x="1427" y="0"/>
                  </a:moveTo>
                  <a:lnTo>
                    <a:pt x="1427" y="0"/>
                  </a:lnTo>
                  <a:lnTo>
                    <a:pt x="1778" y="0"/>
                  </a:lnTo>
                  <a:lnTo>
                    <a:pt x="1778" y="1745"/>
                  </a:lnTo>
                  <a:lnTo>
                    <a:pt x="0" y="1745"/>
                  </a:lnTo>
                  <a:lnTo>
                    <a:pt x="0" y="0"/>
                  </a:lnTo>
                  <a:lnTo>
                    <a:pt x="350" y="0"/>
                  </a:ln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7" name="Freeform 11"/>
            <p:cNvSpPr>
              <a:spLocks/>
            </p:cNvSpPr>
            <p:nvPr/>
          </p:nvSpPr>
          <p:spPr bwMode="auto">
            <a:xfrm>
              <a:off x="2853" y="1494"/>
              <a:ext cx="190" cy="0"/>
            </a:xfrm>
            <a:custGeom>
              <a:avLst/>
              <a:gdLst>
                <a:gd name="T0" fmla="*/ 0 w 1778"/>
                <a:gd name="T1" fmla="*/ 0 w 1778"/>
                <a:gd name="T2" fmla="*/ 1778 w 177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778">
                  <a:moveTo>
                    <a:pt x="0" y="0"/>
                  </a:moveTo>
                  <a:lnTo>
                    <a:pt x="0" y="0"/>
                  </a:lnTo>
                  <a:lnTo>
                    <a:pt x="1778" y="0"/>
                  </a:ln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2890" y="1431"/>
              <a:ext cx="16" cy="38"/>
            </a:xfrm>
            <a:custGeom>
              <a:avLst/>
              <a:gdLst>
                <a:gd name="T0" fmla="*/ 0 w 146"/>
                <a:gd name="T1" fmla="*/ 73 h 356"/>
                <a:gd name="T2" fmla="*/ 0 w 146"/>
                <a:gd name="T3" fmla="*/ 73 h 356"/>
                <a:gd name="T4" fmla="*/ 73 w 146"/>
                <a:gd name="T5" fmla="*/ 0 h 356"/>
                <a:gd name="T6" fmla="*/ 146 w 146"/>
                <a:gd name="T7" fmla="*/ 73 h 356"/>
                <a:gd name="T8" fmla="*/ 146 w 146"/>
                <a:gd name="T9" fmla="*/ 283 h 356"/>
                <a:gd name="T10" fmla="*/ 73 w 146"/>
                <a:gd name="T11" fmla="*/ 356 h 356"/>
                <a:gd name="T12" fmla="*/ 0 w 146"/>
                <a:gd name="T13" fmla="*/ 283 h 356"/>
                <a:gd name="T14" fmla="*/ 0 w 146"/>
                <a:gd name="T15" fmla="*/ 73 h 356"/>
                <a:gd name="T16" fmla="*/ 0 w 146"/>
                <a:gd name="T17" fmla="*/ 73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6" h="356">
                  <a:moveTo>
                    <a:pt x="0" y="73"/>
                  </a:moveTo>
                  <a:lnTo>
                    <a:pt x="0" y="73"/>
                  </a:lnTo>
                  <a:cubicBezTo>
                    <a:pt x="0" y="33"/>
                    <a:pt x="32" y="0"/>
                    <a:pt x="73" y="0"/>
                  </a:cubicBezTo>
                  <a:cubicBezTo>
                    <a:pt x="113" y="0"/>
                    <a:pt x="146" y="33"/>
                    <a:pt x="146" y="73"/>
                  </a:cubicBezTo>
                  <a:lnTo>
                    <a:pt x="146" y="283"/>
                  </a:lnTo>
                  <a:cubicBezTo>
                    <a:pt x="146" y="323"/>
                    <a:pt x="113" y="356"/>
                    <a:pt x="73" y="356"/>
                  </a:cubicBezTo>
                  <a:cubicBezTo>
                    <a:pt x="32" y="356"/>
                    <a:pt x="0" y="323"/>
                    <a:pt x="0" y="283"/>
                  </a:cubicBezTo>
                  <a:lnTo>
                    <a:pt x="0" y="73"/>
                  </a:lnTo>
                  <a:lnTo>
                    <a:pt x="0" y="73"/>
                  </a:lnTo>
                  <a:close/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9" name="Freeform 13"/>
            <p:cNvSpPr>
              <a:spLocks/>
            </p:cNvSpPr>
            <p:nvPr/>
          </p:nvSpPr>
          <p:spPr bwMode="auto">
            <a:xfrm>
              <a:off x="2990" y="1431"/>
              <a:ext cx="15" cy="38"/>
            </a:xfrm>
            <a:custGeom>
              <a:avLst/>
              <a:gdLst>
                <a:gd name="T0" fmla="*/ 0 w 146"/>
                <a:gd name="T1" fmla="*/ 73 h 356"/>
                <a:gd name="T2" fmla="*/ 0 w 146"/>
                <a:gd name="T3" fmla="*/ 73 h 356"/>
                <a:gd name="T4" fmla="*/ 73 w 146"/>
                <a:gd name="T5" fmla="*/ 0 h 356"/>
                <a:gd name="T6" fmla="*/ 146 w 146"/>
                <a:gd name="T7" fmla="*/ 73 h 356"/>
                <a:gd name="T8" fmla="*/ 146 w 146"/>
                <a:gd name="T9" fmla="*/ 283 h 356"/>
                <a:gd name="T10" fmla="*/ 73 w 146"/>
                <a:gd name="T11" fmla="*/ 356 h 356"/>
                <a:gd name="T12" fmla="*/ 0 w 146"/>
                <a:gd name="T13" fmla="*/ 283 h 356"/>
                <a:gd name="T14" fmla="*/ 0 w 146"/>
                <a:gd name="T15" fmla="*/ 73 h 356"/>
                <a:gd name="T16" fmla="*/ 0 w 146"/>
                <a:gd name="T17" fmla="*/ 73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6" h="356">
                  <a:moveTo>
                    <a:pt x="0" y="73"/>
                  </a:moveTo>
                  <a:lnTo>
                    <a:pt x="0" y="73"/>
                  </a:lnTo>
                  <a:cubicBezTo>
                    <a:pt x="0" y="33"/>
                    <a:pt x="32" y="0"/>
                    <a:pt x="73" y="0"/>
                  </a:cubicBezTo>
                  <a:cubicBezTo>
                    <a:pt x="113" y="0"/>
                    <a:pt x="146" y="33"/>
                    <a:pt x="146" y="73"/>
                  </a:cubicBezTo>
                  <a:lnTo>
                    <a:pt x="146" y="283"/>
                  </a:lnTo>
                  <a:cubicBezTo>
                    <a:pt x="146" y="323"/>
                    <a:pt x="113" y="356"/>
                    <a:pt x="73" y="356"/>
                  </a:cubicBezTo>
                  <a:cubicBezTo>
                    <a:pt x="32" y="356"/>
                    <a:pt x="0" y="323"/>
                    <a:pt x="0" y="283"/>
                  </a:cubicBezTo>
                  <a:lnTo>
                    <a:pt x="0" y="73"/>
                  </a:lnTo>
                  <a:lnTo>
                    <a:pt x="0" y="73"/>
                  </a:lnTo>
                  <a:close/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0" name="Freeform 14"/>
            <p:cNvSpPr>
              <a:spLocks/>
            </p:cNvSpPr>
            <p:nvPr/>
          </p:nvSpPr>
          <p:spPr bwMode="auto">
            <a:xfrm>
              <a:off x="2892" y="1520"/>
              <a:ext cx="112" cy="93"/>
            </a:xfrm>
            <a:custGeom>
              <a:avLst/>
              <a:gdLst>
                <a:gd name="T0" fmla="*/ 0 w 1040"/>
                <a:gd name="T1" fmla="*/ 554 h 863"/>
                <a:gd name="T2" fmla="*/ 0 w 1040"/>
                <a:gd name="T3" fmla="*/ 554 h 863"/>
                <a:gd name="T4" fmla="*/ 346 w 1040"/>
                <a:gd name="T5" fmla="*/ 863 h 863"/>
                <a:gd name="T6" fmla="*/ 1040 w 1040"/>
                <a:gd name="T7" fmla="*/ 0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40" h="863">
                  <a:moveTo>
                    <a:pt x="0" y="554"/>
                  </a:moveTo>
                  <a:lnTo>
                    <a:pt x="0" y="554"/>
                  </a:lnTo>
                  <a:lnTo>
                    <a:pt x="346" y="863"/>
                  </a:lnTo>
                  <a:lnTo>
                    <a:pt x="1040" y="0"/>
                  </a:ln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4" name="Group 17"/>
          <p:cNvGrpSpPr>
            <a:grpSpLocks noChangeAspect="1"/>
          </p:cNvGrpSpPr>
          <p:nvPr/>
        </p:nvGrpSpPr>
        <p:grpSpPr bwMode="auto">
          <a:xfrm>
            <a:off x="6906685" y="2364346"/>
            <a:ext cx="484716" cy="495305"/>
            <a:chOff x="3263" y="1117"/>
            <a:chExt cx="229" cy="234"/>
          </a:xfrm>
        </p:grpSpPr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3263" y="1202"/>
              <a:ext cx="133" cy="46"/>
            </a:xfrm>
            <a:custGeom>
              <a:avLst/>
              <a:gdLst>
                <a:gd name="T0" fmla="*/ 1088 w 1088"/>
                <a:gd name="T1" fmla="*/ 184 h 368"/>
                <a:gd name="T2" fmla="*/ 1088 w 1088"/>
                <a:gd name="T3" fmla="*/ 184 h 368"/>
                <a:gd name="T4" fmla="*/ 544 w 1088"/>
                <a:gd name="T5" fmla="*/ 368 h 368"/>
                <a:gd name="T6" fmla="*/ 0 w 1088"/>
                <a:gd name="T7" fmla="*/ 184 h 368"/>
                <a:gd name="T8" fmla="*/ 544 w 1088"/>
                <a:gd name="T9" fmla="*/ 0 h 368"/>
                <a:gd name="T10" fmla="*/ 1088 w 1088"/>
                <a:gd name="T11" fmla="*/ 184 h 368"/>
                <a:gd name="T12" fmla="*/ 1088 w 1088"/>
                <a:gd name="T13" fmla="*/ 184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8" h="368">
                  <a:moveTo>
                    <a:pt x="1088" y="184"/>
                  </a:moveTo>
                  <a:lnTo>
                    <a:pt x="1088" y="184"/>
                  </a:lnTo>
                  <a:cubicBezTo>
                    <a:pt x="1088" y="286"/>
                    <a:pt x="844" y="368"/>
                    <a:pt x="544" y="368"/>
                  </a:cubicBezTo>
                  <a:cubicBezTo>
                    <a:pt x="243" y="368"/>
                    <a:pt x="0" y="286"/>
                    <a:pt x="0" y="184"/>
                  </a:cubicBezTo>
                  <a:cubicBezTo>
                    <a:pt x="0" y="83"/>
                    <a:pt x="243" y="0"/>
                    <a:pt x="544" y="0"/>
                  </a:cubicBezTo>
                  <a:cubicBezTo>
                    <a:pt x="844" y="0"/>
                    <a:pt x="1088" y="83"/>
                    <a:pt x="1088" y="184"/>
                  </a:cubicBezTo>
                  <a:lnTo>
                    <a:pt x="1088" y="184"/>
                  </a:lnTo>
                  <a:close/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3" name="Freeform 19"/>
            <p:cNvSpPr>
              <a:spLocks/>
            </p:cNvSpPr>
            <p:nvPr/>
          </p:nvSpPr>
          <p:spPr bwMode="auto">
            <a:xfrm>
              <a:off x="3263" y="1225"/>
              <a:ext cx="133" cy="126"/>
            </a:xfrm>
            <a:custGeom>
              <a:avLst/>
              <a:gdLst>
                <a:gd name="T0" fmla="*/ 1088 w 1088"/>
                <a:gd name="T1" fmla="*/ 0 h 1020"/>
                <a:gd name="T2" fmla="*/ 1088 w 1088"/>
                <a:gd name="T3" fmla="*/ 0 h 1020"/>
                <a:gd name="T4" fmla="*/ 1088 w 1088"/>
                <a:gd name="T5" fmla="*/ 836 h 1020"/>
                <a:gd name="T6" fmla="*/ 544 w 1088"/>
                <a:gd name="T7" fmla="*/ 1020 h 1020"/>
                <a:gd name="T8" fmla="*/ 0 w 1088"/>
                <a:gd name="T9" fmla="*/ 836 h 1020"/>
                <a:gd name="T10" fmla="*/ 0 w 1088"/>
                <a:gd name="T11" fmla="*/ 0 h 1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8" h="1020">
                  <a:moveTo>
                    <a:pt x="1088" y="0"/>
                  </a:moveTo>
                  <a:lnTo>
                    <a:pt x="1088" y="0"/>
                  </a:lnTo>
                  <a:lnTo>
                    <a:pt x="1088" y="836"/>
                  </a:lnTo>
                  <a:cubicBezTo>
                    <a:pt x="1088" y="938"/>
                    <a:pt x="844" y="1020"/>
                    <a:pt x="544" y="1020"/>
                  </a:cubicBezTo>
                  <a:cubicBezTo>
                    <a:pt x="243" y="1020"/>
                    <a:pt x="0" y="938"/>
                    <a:pt x="0" y="836"/>
                  </a:cubicBezTo>
                  <a:lnTo>
                    <a:pt x="0" y="0"/>
                  </a:ln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4" name="Freeform 20"/>
            <p:cNvSpPr>
              <a:spLocks/>
            </p:cNvSpPr>
            <p:nvPr/>
          </p:nvSpPr>
          <p:spPr bwMode="auto">
            <a:xfrm>
              <a:off x="3263" y="1295"/>
              <a:ext cx="133" cy="23"/>
            </a:xfrm>
            <a:custGeom>
              <a:avLst/>
              <a:gdLst>
                <a:gd name="T0" fmla="*/ 1088 w 1088"/>
                <a:gd name="T1" fmla="*/ 0 h 184"/>
                <a:gd name="T2" fmla="*/ 1088 w 1088"/>
                <a:gd name="T3" fmla="*/ 0 h 184"/>
                <a:gd name="T4" fmla="*/ 544 w 1088"/>
                <a:gd name="T5" fmla="*/ 184 h 184"/>
                <a:gd name="T6" fmla="*/ 0 w 1088"/>
                <a:gd name="T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8" h="184">
                  <a:moveTo>
                    <a:pt x="1088" y="0"/>
                  </a:moveTo>
                  <a:lnTo>
                    <a:pt x="1088" y="0"/>
                  </a:lnTo>
                  <a:cubicBezTo>
                    <a:pt x="1088" y="102"/>
                    <a:pt x="844" y="184"/>
                    <a:pt x="544" y="184"/>
                  </a:cubicBezTo>
                  <a:cubicBezTo>
                    <a:pt x="243" y="184"/>
                    <a:pt x="0" y="102"/>
                    <a:pt x="0" y="0"/>
                  </a:cubicBez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5" name="Freeform 21"/>
            <p:cNvSpPr>
              <a:spLocks/>
            </p:cNvSpPr>
            <p:nvPr/>
          </p:nvSpPr>
          <p:spPr bwMode="auto">
            <a:xfrm>
              <a:off x="3263" y="1261"/>
              <a:ext cx="133" cy="23"/>
            </a:xfrm>
            <a:custGeom>
              <a:avLst/>
              <a:gdLst>
                <a:gd name="T0" fmla="*/ 1088 w 1088"/>
                <a:gd name="T1" fmla="*/ 0 h 184"/>
                <a:gd name="T2" fmla="*/ 1088 w 1088"/>
                <a:gd name="T3" fmla="*/ 0 h 184"/>
                <a:gd name="T4" fmla="*/ 544 w 1088"/>
                <a:gd name="T5" fmla="*/ 184 h 184"/>
                <a:gd name="T6" fmla="*/ 0 w 1088"/>
                <a:gd name="T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8" h="184">
                  <a:moveTo>
                    <a:pt x="1088" y="0"/>
                  </a:moveTo>
                  <a:lnTo>
                    <a:pt x="1088" y="0"/>
                  </a:lnTo>
                  <a:cubicBezTo>
                    <a:pt x="1088" y="102"/>
                    <a:pt x="844" y="184"/>
                    <a:pt x="544" y="184"/>
                  </a:cubicBezTo>
                  <a:cubicBezTo>
                    <a:pt x="243" y="184"/>
                    <a:pt x="0" y="102"/>
                    <a:pt x="0" y="0"/>
                  </a:cubicBez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6" name="Freeform 22"/>
            <p:cNvSpPr>
              <a:spLocks/>
            </p:cNvSpPr>
            <p:nvPr/>
          </p:nvSpPr>
          <p:spPr bwMode="auto">
            <a:xfrm>
              <a:off x="3359" y="1117"/>
              <a:ext cx="133" cy="46"/>
            </a:xfrm>
            <a:custGeom>
              <a:avLst/>
              <a:gdLst>
                <a:gd name="T0" fmla="*/ 1088 w 1088"/>
                <a:gd name="T1" fmla="*/ 184 h 368"/>
                <a:gd name="T2" fmla="*/ 1088 w 1088"/>
                <a:gd name="T3" fmla="*/ 184 h 368"/>
                <a:gd name="T4" fmla="*/ 544 w 1088"/>
                <a:gd name="T5" fmla="*/ 368 h 368"/>
                <a:gd name="T6" fmla="*/ 0 w 1088"/>
                <a:gd name="T7" fmla="*/ 184 h 368"/>
                <a:gd name="T8" fmla="*/ 544 w 1088"/>
                <a:gd name="T9" fmla="*/ 0 h 368"/>
                <a:gd name="T10" fmla="*/ 1088 w 1088"/>
                <a:gd name="T11" fmla="*/ 184 h 368"/>
                <a:gd name="T12" fmla="*/ 1088 w 1088"/>
                <a:gd name="T13" fmla="*/ 184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8" h="368">
                  <a:moveTo>
                    <a:pt x="1088" y="184"/>
                  </a:moveTo>
                  <a:lnTo>
                    <a:pt x="1088" y="184"/>
                  </a:lnTo>
                  <a:cubicBezTo>
                    <a:pt x="1088" y="285"/>
                    <a:pt x="845" y="368"/>
                    <a:pt x="544" y="368"/>
                  </a:cubicBezTo>
                  <a:cubicBezTo>
                    <a:pt x="244" y="368"/>
                    <a:pt x="0" y="285"/>
                    <a:pt x="0" y="184"/>
                  </a:cubicBezTo>
                  <a:cubicBezTo>
                    <a:pt x="0" y="82"/>
                    <a:pt x="244" y="0"/>
                    <a:pt x="544" y="0"/>
                  </a:cubicBezTo>
                  <a:cubicBezTo>
                    <a:pt x="845" y="0"/>
                    <a:pt x="1088" y="82"/>
                    <a:pt x="1088" y="184"/>
                  </a:cubicBezTo>
                  <a:lnTo>
                    <a:pt x="1088" y="184"/>
                  </a:lnTo>
                  <a:close/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7" name="Freeform 23"/>
            <p:cNvSpPr>
              <a:spLocks/>
            </p:cNvSpPr>
            <p:nvPr/>
          </p:nvSpPr>
          <p:spPr bwMode="auto">
            <a:xfrm>
              <a:off x="3359" y="1140"/>
              <a:ext cx="0" cy="64"/>
            </a:xfrm>
            <a:custGeom>
              <a:avLst/>
              <a:gdLst>
                <a:gd name="T0" fmla="*/ 519 h 519"/>
                <a:gd name="T1" fmla="*/ 519 h 519"/>
                <a:gd name="T2" fmla="*/ 0 h 51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19">
                  <a:moveTo>
                    <a:pt x="0" y="519"/>
                  </a:moveTo>
                  <a:lnTo>
                    <a:pt x="0" y="519"/>
                  </a:lnTo>
                  <a:lnTo>
                    <a:pt x="0" y="0"/>
                  </a:ln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8" name="Freeform 24"/>
            <p:cNvSpPr>
              <a:spLocks/>
            </p:cNvSpPr>
            <p:nvPr/>
          </p:nvSpPr>
          <p:spPr bwMode="auto">
            <a:xfrm>
              <a:off x="3396" y="1140"/>
              <a:ext cx="96" cy="166"/>
            </a:xfrm>
            <a:custGeom>
              <a:avLst/>
              <a:gdLst>
                <a:gd name="T0" fmla="*/ 780 w 780"/>
                <a:gd name="T1" fmla="*/ 0 h 1340"/>
                <a:gd name="T2" fmla="*/ 780 w 780"/>
                <a:gd name="T3" fmla="*/ 0 h 1340"/>
                <a:gd name="T4" fmla="*/ 780 w 780"/>
                <a:gd name="T5" fmla="*/ 1156 h 1340"/>
                <a:gd name="T6" fmla="*/ 236 w 780"/>
                <a:gd name="T7" fmla="*/ 1340 h 1340"/>
                <a:gd name="T8" fmla="*/ 0 w 780"/>
                <a:gd name="T9" fmla="*/ 1322 h 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0" h="1340">
                  <a:moveTo>
                    <a:pt x="780" y="0"/>
                  </a:moveTo>
                  <a:lnTo>
                    <a:pt x="780" y="0"/>
                  </a:lnTo>
                  <a:lnTo>
                    <a:pt x="780" y="1156"/>
                  </a:lnTo>
                  <a:cubicBezTo>
                    <a:pt x="780" y="1258"/>
                    <a:pt x="537" y="1340"/>
                    <a:pt x="236" y="1340"/>
                  </a:cubicBezTo>
                  <a:cubicBezTo>
                    <a:pt x="152" y="1340"/>
                    <a:pt x="71" y="1334"/>
                    <a:pt x="0" y="1322"/>
                  </a:cubicBez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9" name="Freeform 25"/>
            <p:cNvSpPr>
              <a:spLocks/>
            </p:cNvSpPr>
            <p:nvPr/>
          </p:nvSpPr>
          <p:spPr bwMode="auto">
            <a:xfrm>
              <a:off x="3396" y="1250"/>
              <a:ext cx="96" cy="22"/>
            </a:xfrm>
            <a:custGeom>
              <a:avLst/>
              <a:gdLst>
                <a:gd name="T0" fmla="*/ 780 w 780"/>
                <a:gd name="T1" fmla="*/ 0 h 184"/>
                <a:gd name="T2" fmla="*/ 780 w 780"/>
                <a:gd name="T3" fmla="*/ 0 h 184"/>
                <a:gd name="T4" fmla="*/ 236 w 780"/>
                <a:gd name="T5" fmla="*/ 184 h 184"/>
                <a:gd name="T6" fmla="*/ 0 w 780"/>
                <a:gd name="T7" fmla="*/ 16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0" h="184">
                  <a:moveTo>
                    <a:pt x="780" y="0"/>
                  </a:moveTo>
                  <a:lnTo>
                    <a:pt x="780" y="0"/>
                  </a:lnTo>
                  <a:cubicBezTo>
                    <a:pt x="780" y="102"/>
                    <a:pt x="537" y="184"/>
                    <a:pt x="236" y="184"/>
                  </a:cubicBezTo>
                  <a:cubicBezTo>
                    <a:pt x="152" y="184"/>
                    <a:pt x="71" y="178"/>
                    <a:pt x="0" y="166"/>
                  </a:cubicBez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00" name="Freeform 26"/>
            <p:cNvSpPr>
              <a:spLocks/>
            </p:cNvSpPr>
            <p:nvPr/>
          </p:nvSpPr>
          <p:spPr bwMode="auto">
            <a:xfrm>
              <a:off x="3396" y="1214"/>
              <a:ext cx="96" cy="23"/>
            </a:xfrm>
            <a:custGeom>
              <a:avLst/>
              <a:gdLst>
                <a:gd name="T0" fmla="*/ 780 w 780"/>
                <a:gd name="T1" fmla="*/ 0 h 184"/>
                <a:gd name="T2" fmla="*/ 780 w 780"/>
                <a:gd name="T3" fmla="*/ 0 h 184"/>
                <a:gd name="T4" fmla="*/ 236 w 780"/>
                <a:gd name="T5" fmla="*/ 184 h 184"/>
                <a:gd name="T6" fmla="*/ 0 w 780"/>
                <a:gd name="T7" fmla="*/ 16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0" h="184">
                  <a:moveTo>
                    <a:pt x="780" y="0"/>
                  </a:moveTo>
                  <a:lnTo>
                    <a:pt x="780" y="0"/>
                  </a:lnTo>
                  <a:cubicBezTo>
                    <a:pt x="780" y="102"/>
                    <a:pt x="537" y="184"/>
                    <a:pt x="236" y="184"/>
                  </a:cubicBezTo>
                  <a:cubicBezTo>
                    <a:pt x="152" y="184"/>
                    <a:pt x="71" y="178"/>
                    <a:pt x="0" y="166"/>
                  </a:cubicBez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01" name="Freeform 27"/>
            <p:cNvSpPr>
              <a:spLocks/>
            </p:cNvSpPr>
            <p:nvPr/>
          </p:nvSpPr>
          <p:spPr bwMode="auto">
            <a:xfrm>
              <a:off x="3359" y="1179"/>
              <a:ext cx="133" cy="23"/>
            </a:xfrm>
            <a:custGeom>
              <a:avLst/>
              <a:gdLst>
                <a:gd name="T0" fmla="*/ 1088 w 1088"/>
                <a:gd name="T1" fmla="*/ 0 h 184"/>
                <a:gd name="T2" fmla="*/ 1088 w 1088"/>
                <a:gd name="T3" fmla="*/ 0 h 184"/>
                <a:gd name="T4" fmla="*/ 544 w 1088"/>
                <a:gd name="T5" fmla="*/ 184 h 184"/>
                <a:gd name="T6" fmla="*/ 0 w 1088"/>
                <a:gd name="T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8" h="184">
                  <a:moveTo>
                    <a:pt x="1088" y="0"/>
                  </a:moveTo>
                  <a:lnTo>
                    <a:pt x="1088" y="0"/>
                  </a:lnTo>
                  <a:cubicBezTo>
                    <a:pt x="1088" y="102"/>
                    <a:pt x="845" y="184"/>
                    <a:pt x="544" y="184"/>
                  </a:cubicBezTo>
                  <a:cubicBezTo>
                    <a:pt x="244" y="184"/>
                    <a:pt x="0" y="102"/>
                    <a:pt x="0" y="0"/>
                  </a:cubicBezTo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5" name="Group 30"/>
          <p:cNvGrpSpPr>
            <a:grpSpLocks noChangeAspect="1"/>
          </p:cNvGrpSpPr>
          <p:nvPr/>
        </p:nvGrpSpPr>
        <p:grpSpPr bwMode="auto">
          <a:xfrm>
            <a:off x="7861314" y="1756835"/>
            <a:ext cx="419100" cy="465667"/>
            <a:chOff x="3714" y="830"/>
            <a:chExt cx="198" cy="220"/>
          </a:xfrm>
        </p:grpSpPr>
        <p:sp>
          <p:nvSpPr>
            <p:cNvPr id="103" name="Freeform 31"/>
            <p:cNvSpPr>
              <a:spLocks/>
            </p:cNvSpPr>
            <p:nvPr/>
          </p:nvSpPr>
          <p:spPr bwMode="auto">
            <a:xfrm>
              <a:off x="3785" y="959"/>
              <a:ext cx="57" cy="91"/>
            </a:xfrm>
            <a:custGeom>
              <a:avLst/>
              <a:gdLst>
                <a:gd name="T0" fmla="*/ 0 w 536"/>
                <a:gd name="T1" fmla="*/ 864 h 864"/>
                <a:gd name="T2" fmla="*/ 0 w 536"/>
                <a:gd name="T3" fmla="*/ 864 h 864"/>
                <a:gd name="T4" fmla="*/ 536 w 536"/>
                <a:gd name="T5" fmla="*/ 864 h 864"/>
                <a:gd name="T6" fmla="*/ 536 w 536"/>
                <a:gd name="T7" fmla="*/ 0 h 864"/>
                <a:gd name="T8" fmla="*/ 0 w 536"/>
                <a:gd name="T9" fmla="*/ 0 h 864"/>
                <a:gd name="T10" fmla="*/ 0 w 536"/>
                <a:gd name="T11" fmla="*/ 864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6" h="864">
                  <a:moveTo>
                    <a:pt x="0" y="864"/>
                  </a:moveTo>
                  <a:lnTo>
                    <a:pt x="0" y="864"/>
                  </a:lnTo>
                  <a:lnTo>
                    <a:pt x="536" y="864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864"/>
                  </a:lnTo>
                  <a:close/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04" name="Freeform 32"/>
            <p:cNvSpPr>
              <a:spLocks/>
            </p:cNvSpPr>
            <p:nvPr/>
          </p:nvSpPr>
          <p:spPr bwMode="auto">
            <a:xfrm>
              <a:off x="3715" y="1005"/>
              <a:ext cx="57" cy="45"/>
            </a:xfrm>
            <a:custGeom>
              <a:avLst/>
              <a:gdLst>
                <a:gd name="T0" fmla="*/ 0 w 536"/>
                <a:gd name="T1" fmla="*/ 432 h 432"/>
                <a:gd name="T2" fmla="*/ 0 w 536"/>
                <a:gd name="T3" fmla="*/ 432 h 432"/>
                <a:gd name="T4" fmla="*/ 536 w 536"/>
                <a:gd name="T5" fmla="*/ 432 h 432"/>
                <a:gd name="T6" fmla="*/ 536 w 536"/>
                <a:gd name="T7" fmla="*/ 0 h 432"/>
                <a:gd name="T8" fmla="*/ 0 w 536"/>
                <a:gd name="T9" fmla="*/ 0 h 432"/>
                <a:gd name="T10" fmla="*/ 0 w 536"/>
                <a:gd name="T11" fmla="*/ 43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6" h="432">
                  <a:moveTo>
                    <a:pt x="0" y="432"/>
                  </a:moveTo>
                  <a:lnTo>
                    <a:pt x="0" y="432"/>
                  </a:lnTo>
                  <a:lnTo>
                    <a:pt x="536" y="432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432"/>
                  </a:lnTo>
                  <a:close/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05" name="Freeform 33"/>
            <p:cNvSpPr>
              <a:spLocks/>
            </p:cNvSpPr>
            <p:nvPr/>
          </p:nvSpPr>
          <p:spPr bwMode="auto">
            <a:xfrm>
              <a:off x="3714" y="830"/>
              <a:ext cx="145" cy="143"/>
            </a:xfrm>
            <a:custGeom>
              <a:avLst/>
              <a:gdLst>
                <a:gd name="T0" fmla="*/ 1368 w 1368"/>
                <a:gd name="T1" fmla="*/ 0 h 1353"/>
                <a:gd name="T2" fmla="*/ 1368 w 1368"/>
                <a:gd name="T3" fmla="*/ 0 h 1353"/>
                <a:gd name="T4" fmla="*/ 851 w 1368"/>
                <a:gd name="T5" fmla="*/ 0 h 1353"/>
                <a:gd name="T6" fmla="*/ 982 w 1368"/>
                <a:gd name="T7" fmla="*/ 133 h 1353"/>
                <a:gd name="T8" fmla="*/ 12 w 1368"/>
                <a:gd name="T9" fmla="*/ 1286 h 1353"/>
                <a:gd name="T10" fmla="*/ 11 w 1368"/>
                <a:gd name="T11" fmla="*/ 1335 h 1353"/>
                <a:gd name="T12" fmla="*/ 65 w 1368"/>
                <a:gd name="T13" fmla="*/ 1340 h 1353"/>
                <a:gd name="T14" fmla="*/ 1236 w 1368"/>
                <a:gd name="T15" fmla="*/ 389 h 1353"/>
                <a:gd name="T16" fmla="*/ 1368 w 1368"/>
                <a:gd name="T17" fmla="*/ 521 h 1353"/>
                <a:gd name="T18" fmla="*/ 1368 w 1368"/>
                <a:gd name="T19" fmla="*/ 0 h 1353"/>
                <a:gd name="T20" fmla="*/ 1368 w 1368"/>
                <a:gd name="T21" fmla="*/ 0 h 1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68" h="1353">
                  <a:moveTo>
                    <a:pt x="1368" y="0"/>
                  </a:moveTo>
                  <a:lnTo>
                    <a:pt x="1368" y="0"/>
                  </a:lnTo>
                  <a:lnTo>
                    <a:pt x="851" y="0"/>
                  </a:lnTo>
                  <a:lnTo>
                    <a:pt x="982" y="133"/>
                  </a:lnTo>
                  <a:lnTo>
                    <a:pt x="12" y="1286"/>
                  </a:lnTo>
                  <a:cubicBezTo>
                    <a:pt x="0" y="1300"/>
                    <a:pt x="0" y="1320"/>
                    <a:pt x="11" y="1335"/>
                  </a:cubicBezTo>
                  <a:cubicBezTo>
                    <a:pt x="25" y="1351"/>
                    <a:pt x="48" y="1353"/>
                    <a:pt x="65" y="1340"/>
                  </a:cubicBezTo>
                  <a:lnTo>
                    <a:pt x="1236" y="389"/>
                  </a:lnTo>
                  <a:lnTo>
                    <a:pt x="1368" y="521"/>
                  </a:lnTo>
                  <a:lnTo>
                    <a:pt x="1368" y="0"/>
                  </a:lnTo>
                  <a:lnTo>
                    <a:pt x="1368" y="0"/>
                  </a:lnTo>
                  <a:close/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06" name="Freeform 34"/>
            <p:cNvSpPr>
              <a:spLocks/>
            </p:cNvSpPr>
            <p:nvPr/>
          </p:nvSpPr>
          <p:spPr bwMode="auto">
            <a:xfrm>
              <a:off x="3855" y="914"/>
              <a:ext cx="57" cy="136"/>
            </a:xfrm>
            <a:custGeom>
              <a:avLst/>
              <a:gdLst>
                <a:gd name="T0" fmla="*/ 0 w 536"/>
                <a:gd name="T1" fmla="*/ 1290 h 1290"/>
                <a:gd name="T2" fmla="*/ 0 w 536"/>
                <a:gd name="T3" fmla="*/ 1290 h 1290"/>
                <a:gd name="T4" fmla="*/ 536 w 536"/>
                <a:gd name="T5" fmla="*/ 1290 h 1290"/>
                <a:gd name="T6" fmla="*/ 536 w 536"/>
                <a:gd name="T7" fmla="*/ 0 h 1290"/>
                <a:gd name="T8" fmla="*/ 0 w 536"/>
                <a:gd name="T9" fmla="*/ 0 h 1290"/>
                <a:gd name="T10" fmla="*/ 0 w 536"/>
                <a:gd name="T11" fmla="*/ 129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6" h="1290">
                  <a:moveTo>
                    <a:pt x="0" y="1290"/>
                  </a:moveTo>
                  <a:lnTo>
                    <a:pt x="0" y="1290"/>
                  </a:lnTo>
                  <a:lnTo>
                    <a:pt x="536" y="1290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1290"/>
                  </a:lnTo>
                  <a:close/>
                </a:path>
              </a:pathLst>
            </a:custGeom>
            <a:noFill/>
            <a:ln w="12700" cap="rnd">
              <a:solidFill>
                <a:srgbClr val="FEFEF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49" name="Title 37"/>
          <p:cNvSpPr txBox="1">
            <a:spLocks/>
          </p:cNvSpPr>
          <p:nvPr/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PLAN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2" name="Espace réservé du numéro de diapositive 5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9785829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6666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1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1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1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1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3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1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1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3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1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1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3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1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1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7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13" grpId="0"/>
      <p:bldP spid="46" grpId="0"/>
      <p:bldP spid="65" grpId="0" animBg="1"/>
      <p:bldP spid="66" grpId="0" animBg="1"/>
      <p:bldP spid="67" grpId="0" animBg="1"/>
      <p:bldP spid="68" grpId="0" animBg="1"/>
      <p:bldP spid="69" grpId="0" animBg="1"/>
      <p:bldP spid="70" grpId="0"/>
      <p:bldP spid="71" grpId="0"/>
      <p:bldP spid="72" grpId="0"/>
      <p:bldP spid="8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onut 29"/>
          <p:cNvSpPr/>
          <p:nvPr/>
        </p:nvSpPr>
        <p:spPr>
          <a:xfrm>
            <a:off x="4337111" y="2444890"/>
            <a:ext cx="3528392" cy="3528392"/>
          </a:xfrm>
          <a:prstGeom prst="donut">
            <a:avLst>
              <a:gd name="adj" fmla="val 19035"/>
            </a:avLst>
          </a:prstGeom>
          <a:solidFill>
            <a:schemeClr val="accent5"/>
          </a:solidFill>
          <a:ln>
            <a:noFill/>
          </a:ln>
          <a:effectLst/>
          <a:scene3d>
            <a:camera prst="perspectiveRelaxedModerately" fov="300000">
              <a:rot lat="18890634" lon="0" rev="0"/>
            </a:camera>
            <a:lightRig rig="threePt" dir="t"/>
          </a:scene3d>
          <a:sp3d extrusionH="203200" prstMaterial="matte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963867" y="3717706"/>
            <a:ext cx="982760" cy="98276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41" name="TextBox 40"/>
          <p:cNvSpPr txBox="1"/>
          <p:nvPr/>
        </p:nvSpPr>
        <p:spPr>
          <a:xfrm>
            <a:off x="1454225" y="3793588"/>
            <a:ext cx="136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/>
              <a:t>Part 1</a:t>
            </a:r>
            <a:endParaRPr lang="en-US" sz="1400" dirty="0"/>
          </a:p>
        </p:txBody>
      </p:sp>
      <p:sp>
        <p:nvSpPr>
          <p:cNvPr id="44" name="Freeform 5"/>
          <p:cNvSpPr>
            <a:spLocks noEditPoints="1"/>
          </p:cNvSpPr>
          <p:nvPr/>
        </p:nvSpPr>
        <p:spPr bwMode="auto">
          <a:xfrm>
            <a:off x="3186431" y="3963553"/>
            <a:ext cx="537633" cy="491067"/>
          </a:xfrm>
          <a:custGeom>
            <a:avLst/>
            <a:gdLst>
              <a:gd name="T0" fmla="*/ 474 w 586"/>
              <a:gd name="T1" fmla="*/ 532 h 532"/>
              <a:gd name="T2" fmla="*/ 411 w 586"/>
              <a:gd name="T3" fmla="*/ 468 h 532"/>
              <a:gd name="T4" fmla="*/ 474 w 586"/>
              <a:gd name="T5" fmla="*/ 404 h 532"/>
              <a:gd name="T6" fmla="*/ 538 w 586"/>
              <a:gd name="T7" fmla="*/ 468 h 532"/>
              <a:gd name="T8" fmla="*/ 474 w 586"/>
              <a:gd name="T9" fmla="*/ 532 h 532"/>
              <a:gd name="T10" fmla="*/ 474 w 586"/>
              <a:gd name="T11" fmla="*/ 418 h 532"/>
              <a:gd name="T12" fmla="*/ 425 w 586"/>
              <a:gd name="T13" fmla="*/ 468 h 532"/>
              <a:gd name="T14" fmla="*/ 474 w 586"/>
              <a:gd name="T15" fmla="*/ 518 h 532"/>
              <a:gd name="T16" fmla="*/ 524 w 586"/>
              <a:gd name="T17" fmla="*/ 468 h 532"/>
              <a:gd name="T18" fmla="*/ 474 w 586"/>
              <a:gd name="T19" fmla="*/ 418 h 532"/>
              <a:gd name="T20" fmla="*/ 180 w 586"/>
              <a:gd name="T21" fmla="*/ 532 h 532"/>
              <a:gd name="T22" fmla="*/ 116 w 586"/>
              <a:gd name="T23" fmla="*/ 468 h 532"/>
              <a:gd name="T24" fmla="*/ 180 w 586"/>
              <a:gd name="T25" fmla="*/ 404 h 532"/>
              <a:gd name="T26" fmla="*/ 244 w 586"/>
              <a:gd name="T27" fmla="*/ 468 h 532"/>
              <a:gd name="T28" fmla="*/ 180 w 586"/>
              <a:gd name="T29" fmla="*/ 532 h 532"/>
              <a:gd name="T30" fmla="*/ 180 w 586"/>
              <a:gd name="T31" fmla="*/ 418 h 532"/>
              <a:gd name="T32" fmla="*/ 130 w 586"/>
              <a:gd name="T33" fmla="*/ 468 h 532"/>
              <a:gd name="T34" fmla="*/ 180 w 586"/>
              <a:gd name="T35" fmla="*/ 518 h 532"/>
              <a:gd name="T36" fmla="*/ 230 w 586"/>
              <a:gd name="T37" fmla="*/ 468 h 532"/>
              <a:gd name="T38" fmla="*/ 180 w 586"/>
              <a:gd name="T39" fmla="*/ 418 h 532"/>
              <a:gd name="T40" fmla="*/ 140 w 586"/>
              <a:gd name="T41" fmla="*/ 389 h 532"/>
              <a:gd name="T42" fmla="*/ 106 w 586"/>
              <a:gd name="T43" fmla="*/ 360 h 532"/>
              <a:gd name="T44" fmla="*/ 69 w 586"/>
              <a:gd name="T45" fmla="*/ 67 h 532"/>
              <a:gd name="T46" fmla="*/ 34 w 586"/>
              <a:gd name="T47" fmla="*/ 67 h 532"/>
              <a:gd name="T48" fmla="*/ 0 w 586"/>
              <a:gd name="T49" fmla="*/ 33 h 532"/>
              <a:gd name="T50" fmla="*/ 34 w 586"/>
              <a:gd name="T51" fmla="*/ 0 h 532"/>
              <a:gd name="T52" fmla="*/ 99 w 586"/>
              <a:gd name="T53" fmla="*/ 0 h 532"/>
              <a:gd name="T54" fmla="*/ 132 w 586"/>
              <a:gd name="T55" fmla="*/ 29 h 532"/>
              <a:gd name="T56" fmla="*/ 137 w 586"/>
              <a:gd name="T57" fmla="*/ 66 h 532"/>
              <a:gd name="T58" fmla="*/ 551 w 586"/>
              <a:gd name="T59" fmla="*/ 66 h 532"/>
              <a:gd name="T60" fmla="*/ 576 w 586"/>
              <a:gd name="T61" fmla="*/ 77 h 532"/>
              <a:gd name="T62" fmla="*/ 585 w 586"/>
              <a:gd name="T63" fmla="*/ 103 h 532"/>
              <a:gd name="T64" fmla="*/ 560 w 586"/>
              <a:gd name="T65" fmla="*/ 318 h 532"/>
              <a:gd name="T66" fmla="*/ 531 w 586"/>
              <a:gd name="T67" fmla="*/ 348 h 532"/>
              <a:gd name="T68" fmla="*/ 143 w 586"/>
              <a:gd name="T69" fmla="*/ 389 h 532"/>
              <a:gd name="T70" fmla="*/ 142 w 586"/>
              <a:gd name="T71" fmla="*/ 389 h 532"/>
              <a:gd name="T72" fmla="*/ 140 w 586"/>
              <a:gd name="T73" fmla="*/ 389 h 532"/>
              <a:gd name="T74" fmla="*/ 34 w 586"/>
              <a:gd name="T75" fmla="*/ 14 h 532"/>
              <a:gd name="T76" fmla="*/ 14 w 586"/>
              <a:gd name="T77" fmla="*/ 33 h 532"/>
              <a:gd name="T78" fmla="*/ 34 w 586"/>
              <a:gd name="T79" fmla="*/ 53 h 532"/>
              <a:gd name="T80" fmla="*/ 75 w 586"/>
              <a:gd name="T81" fmla="*/ 53 h 532"/>
              <a:gd name="T82" fmla="*/ 82 w 586"/>
              <a:gd name="T83" fmla="*/ 59 h 532"/>
              <a:gd name="T84" fmla="*/ 120 w 586"/>
              <a:gd name="T85" fmla="*/ 358 h 532"/>
              <a:gd name="T86" fmla="*/ 142 w 586"/>
              <a:gd name="T87" fmla="*/ 375 h 532"/>
              <a:gd name="T88" fmla="*/ 142 w 586"/>
              <a:gd name="T89" fmla="*/ 375 h 532"/>
              <a:gd name="T90" fmla="*/ 529 w 586"/>
              <a:gd name="T91" fmla="*/ 334 h 532"/>
              <a:gd name="T92" fmla="*/ 546 w 586"/>
              <a:gd name="T93" fmla="*/ 317 h 532"/>
              <a:gd name="T94" fmla="*/ 571 w 586"/>
              <a:gd name="T95" fmla="*/ 102 h 532"/>
              <a:gd name="T96" fmla="*/ 566 w 586"/>
              <a:gd name="T97" fmla="*/ 86 h 532"/>
              <a:gd name="T98" fmla="*/ 551 w 586"/>
              <a:gd name="T99" fmla="*/ 80 h 532"/>
              <a:gd name="T100" fmla="*/ 131 w 586"/>
              <a:gd name="T101" fmla="*/ 80 h 532"/>
              <a:gd name="T102" fmla="*/ 124 w 586"/>
              <a:gd name="T103" fmla="*/ 74 h 532"/>
              <a:gd name="T104" fmla="*/ 118 w 586"/>
              <a:gd name="T105" fmla="*/ 31 h 532"/>
              <a:gd name="T106" fmla="*/ 99 w 586"/>
              <a:gd name="T107" fmla="*/ 14 h 532"/>
              <a:gd name="T108" fmla="*/ 34 w 586"/>
              <a:gd name="T109" fmla="*/ 14 h 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86" h="532">
                <a:moveTo>
                  <a:pt x="474" y="532"/>
                </a:moveTo>
                <a:cubicBezTo>
                  <a:pt x="439" y="532"/>
                  <a:pt x="411" y="503"/>
                  <a:pt x="411" y="468"/>
                </a:cubicBezTo>
                <a:cubicBezTo>
                  <a:pt x="411" y="433"/>
                  <a:pt x="439" y="404"/>
                  <a:pt x="474" y="404"/>
                </a:cubicBezTo>
                <a:cubicBezTo>
                  <a:pt x="510" y="404"/>
                  <a:pt x="538" y="433"/>
                  <a:pt x="538" y="468"/>
                </a:cubicBezTo>
                <a:cubicBezTo>
                  <a:pt x="538" y="503"/>
                  <a:pt x="510" y="532"/>
                  <a:pt x="474" y="532"/>
                </a:cubicBezTo>
                <a:close/>
                <a:moveTo>
                  <a:pt x="474" y="418"/>
                </a:moveTo>
                <a:cubicBezTo>
                  <a:pt x="447" y="418"/>
                  <a:pt x="425" y="441"/>
                  <a:pt x="425" y="468"/>
                </a:cubicBezTo>
                <a:cubicBezTo>
                  <a:pt x="425" y="496"/>
                  <a:pt x="447" y="518"/>
                  <a:pt x="474" y="518"/>
                </a:cubicBezTo>
                <a:cubicBezTo>
                  <a:pt x="502" y="518"/>
                  <a:pt x="524" y="496"/>
                  <a:pt x="524" y="468"/>
                </a:cubicBezTo>
                <a:cubicBezTo>
                  <a:pt x="524" y="441"/>
                  <a:pt x="502" y="418"/>
                  <a:pt x="474" y="418"/>
                </a:cubicBezTo>
                <a:close/>
                <a:moveTo>
                  <a:pt x="180" y="532"/>
                </a:moveTo>
                <a:cubicBezTo>
                  <a:pt x="145" y="532"/>
                  <a:pt x="116" y="503"/>
                  <a:pt x="116" y="468"/>
                </a:cubicBezTo>
                <a:cubicBezTo>
                  <a:pt x="116" y="433"/>
                  <a:pt x="145" y="404"/>
                  <a:pt x="180" y="404"/>
                </a:cubicBezTo>
                <a:cubicBezTo>
                  <a:pt x="215" y="404"/>
                  <a:pt x="244" y="433"/>
                  <a:pt x="244" y="468"/>
                </a:cubicBezTo>
                <a:cubicBezTo>
                  <a:pt x="244" y="503"/>
                  <a:pt x="215" y="532"/>
                  <a:pt x="180" y="532"/>
                </a:cubicBezTo>
                <a:close/>
                <a:moveTo>
                  <a:pt x="180" y="418"/>
                </a:moveTo>
                <a:cubicBezTo>
                  <a:pt x="153" y="418"/>
                  <a:pt x="130" y="441"/>
                  <a:pt x="130" y="468"/>
                </a:cubicBezTo>
                <a:cubicBezTo>
                  <a:pt x="130" y="496"/>
                  <a:pt x="153" y="518"/>
                  <a:pt x="180" y="518"/>
                </a:cubicBezTo>
                <a:cubicBezTo>
                  <a:pt x="208" y="518"/>
                  <a:pt x="230" y="496"/>
                  <a:pt x="230" y="468"/>
                </a:cubicBezTo>
                <a:cubicBezTo>
                  <a:pt x="230" y="441"/>
                  <a:pt x="208" y="418"/>
                  <a:pt x="180" y="418"/>
                </a:cubicBezTo>
                <a:close/>
                <a:moveTo>
                  <a:pt x="140" y="389"/>
                </a:moveTo>
                <a:cubicBezTo>
                  <a:pt x="123" y="389"/>
                  <a:pt x="108" y="376"/>
                  <a:pt x="106" y="360"/>
                </a:cubicBezTo>
                <a:cubicBezTo>
                  <a:pt x="69" y="67"/>
                  <a:pt x="69" y="67"/>
                  <a:pt x="69" y="67"/>
                </a:cubicBezTo>
                <a:cubicBezTo>
                  <a:pt x="34" y="67"/>
                  <a:pt x="34" y="67"/>
                  <a:pt x="34" y="67"/>
                </a:cubicBezTo>
                <a:cubicBezTo>
                  <a:pt x="16" y="67"/>
                  <a:pt x="0" y="52"/>
                  <a:pt x="0" y="33"/>
                </a:cubicBezTo>
                <a:cubicBezTo>
                  <a:pt x="0" y="15"/>
                  <a:pt x="16" y="0"/>
                  <a:pt x="34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116" y="0"/>
                  <a:pt x="130" y="12"/>
                  <a:pt x="132" y="29"/>
                </a:cubicBezTo>
                <a:cubicBezTo>
                  <a:pt x="137" y="66"/>
                  <a:pt x="137" y="66"/>
                  <a:pt x="137" y="66"/>
                </a:cubicBezTo>
                <a:cubicBezTo>
                  <a:pt x="551" y="66"/>
                  <a:pt x="551" y="66"/>
                  <a:pt x="551" y="66"/>
                </a:cubicBezTo>
                <a:cubicBezTo>
                  <a:pt x="561" y="66"/>
                  <a:pt x="570" y="70"/>
                  <a:pt x="576" y="77"/>
                </a:cubicBezTo>
                <a:cubicBezTo>
                  <a:pt x="583" y="84"/>
                  <a:pt x="586" y="94"/>
                  <a:pt x="585" y="103"/>
                </a:cubicBezTo>
                <a:cubicBezTo>
                  <a:pt x="560" y="318"/>
                  <a:pt x="560" y="318"/>
                  <a:pt x="560" y="318"/>
                </a:cubicBezTo>
                <a:cubicBezTo>
                  <a:pt x="559" y="334"/>
                  <a:pt x="546" y="346"/>
                  <a:pt x="531" y="348"/>
                </a:cubicBezTo>
                <a:cubicBezTo>
                  <a:pt x="143" y="389"/>
                  <a:pt x="143" y="389"/>
                  <a:pt x="143" y="389"/>
                </a:cubicBezTo>
                <a:cubicBezTo>
                  <a:pt x="143" y="389"/>
                  <a:pt x="143" y="389"/>
                  <a:pt x="142" y="389"/>
                </a:cubicBezTo>
                <a:cubicBezTo>
                  <a:pt x="142" y="389"/>
                  <a:pt x="141" y="389"/>
                  <a:pt x="140" y="389"/>
                </a:cubicBezTo>
                <a:close/>
                <a:moveTo>
                  <a:pt x="34" y="14"/>
                </a:moveTo>
                <a:cubicBezTo>
                  <a:pt x="23" y="14"/>
                  <a:pt x="14" y="22"/>
                  <a:pt x="14" y="33"/>
                </a:cubicBezTo>
                <a:cubicBezTo>
                  <a:pt x="14" y="44"/>
                  <a:pt x="23" y="53"/>
                  <a:pt x="34" y="53"/>
                </a:cubicBezTo>
                <a:cubicBezTo>
                  <a:pt x="75" y="53"/>
                  <a:pt x="75" y="53"/>
                  <a:pt x="75" y="53"/>
                </a:cubicBezTo>
                <a:cubicBezTo>
                  <a:pt x="79" y="53"/>
                  <a:pt x="82" y="55"/>
                  <a:pt x="82" y="59"/>
                </a:cubicBezTo>
                <a:cubicBezTo>
                  <a:pt x="120" y="358"/>
                  <a:pt x="120" y="358"/>
                  <a:pt x="120" y="358"/>
                </a:cubicBezTo>
                <a:cubicBezTo>
                  <a:pt x="122" y="368"/>
                  <a:pt x="131" y="376"/>
                  <a:pt x="142" y="375"/>
                </a:cubicBezTo>
                <a:cubicBezTo>
                  <a:pt x="142" y="375"/>
                  <a:pt x="142" y="375"/>
                  <a:pt x="142" y="375"/>
                </a:cubicBezTo>
                <a:cubicBezTo>
                  <a:pt x="529" y="334"/>
                  <a:pt x="529" y="334"/>
                  <a:pt x="529" y="334"/>
                </a:cubicBezTo>
                <a:cubicBezTo>
                  <a:pt x="538" y="333"/>
                  <a:pt x="545" y="326"/>
                  <a:pt x="546" y="317"/>
                </a:cubicBezTo>
                <a:cubicBezTo>
                  <a:pt x="571" y="102"/>
                  <a:pt x="571" y="102"/>
                  <a:pt x="571" y="102"/>
                </a:cubicBezTo>
                <a:cubicBezTo>
                  <a:pt x="571" y="96"/>
                  <a:pt x="570" y="91"/>
                  <a:pt x="566" y="86"/>
                </a:cubicBezTo>
                <a:cubicBezTo>
                  <a:pt x="562" y="82"/>
                  <a:pt x="557" y="80"/>
                  <a:pt x="551" y="80"/>
                </a:cubicBezTo>
                <a:cubicBezTo>
                  <a:pt x="131" y="80"/>
                  <a:pt x="131" y="80"/>
                  <a:pt x="131" y="80"/>
                </a:cubicBezTo>
                <a:cubicBezTo>
                  <a:pt x="127" y="80"/>
                  <a:pt x="124" y="77"/>
                  <a:pt x="124" y="74"/>
                </a:cubicBezTo>
                <a:cubicBezTo>
                  <a:pt x="118" y="31"/>
                  <a:pt x="118" y="31"/>
                  <a:pt x="118" y="31"/>
                </a:cubicBezTo>
                <a:cubicBezTo>
                  <a:pt x="117" y="21"/>
                  <a:pt x="109" y="14"/>
                  <a:pt x="99" y="14"/>
                </a:cubicBezTo>
                <a:lnTo>
                  <a:pt x="34" y="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cxnSp>
        <p:nvCxnSpPr>
          <p:cNvPr id="57" name="Straight Connector 56"/>
          <p:cNvCxnSpPr>
            <a:stCxn id="35" idx="6"/>
            <a:endCxn id="30" idx="2"/>
          </p:cNvCxnSpPr>
          <p:nvPr/>
        </p:nvCxnSpPr>
        <p:spPr>
          <a:xfrm>
            <a:off x="3946627" y="4209086"/>
            <a:ext cx="3904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space réservé du numéro de diapositive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059C7-A181-4136-BB2A-80B9064A16A6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128745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5" grpId="0" animBg="1"/>
      <p:bldP spid="41" grpId="0"/>
      <p:bldP spid="4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/>
        </p:nvSpPr>
        <p:spPr bwMode="auto">
          <a:xfrm rot="5400000">
            <a:off x="3676169" y="439755"/>
            <a:ext cx="816089" cy="6063139"/>
          </a:xfrm>
          <a:custGeom>
            <a:avLst/>
            <a:gdLst>
              <a:gd name="T0" fmla="*/ 0 w 43"/>
              <a:gd name="T1" fmla="*/ 0 h 319"/>
              <a:gd name="T2" fmla="*/ 0 w 43"/>
              <a:gd name="T3" fmla="*/ 262 h 319"/>
              <a:gd name="T4" fmla="*/ 19 w 43"/>
              <a:gd name="T5" fmla="*/ 317 h 319"/>
              <a:gd name="T6" fmla="*/ 24 w 43"/>
              <a:gd name="T7" fmla="*/ 317 h 319"/>
              <a:gd name="T8" fmla="*/ 43 w 43"/>
              <a:gd name="T9" fmla="*/ 262 h 319"/>
              <a:gd name="T10" fmla="*/ 43 w 43"/>
              <a:gd name="T11" fmla="*/ 0 h 319"/>
              <a:gd name="T12" fmla="*/ 0 w 43"/>
              <a:gd name="T13" fmla="*/ 0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" h="319">
                <a:moveTo>
                  <a:pt x="0" y="0"/>
                </a:moveTo>
                <a:cubicBezTo>
                  <a:pt x="0" y="262"/>
                  <a:pt x="0" y="262"/>
                  <a:pt x="0" y="262"/>
                </a:cubicBezTo>
                <a:cubicBezTo>
                  <a:pt x="19" y="317"/>
                  <a:pt x="19" y="317"/>
                  <a:pt x="19" y="317"/>
                </a:cubicBezTo>
                <a:cubicBezTo>
                  <a:pt x="20" y="319"/>
                  <a:pt x="23" y="319"/>
                  <a:pt x="24" y="317"/>
                </a:cubicBezTo>
                <a:cubicBezTo>
                  <a:pt x="43" y="262"/>
                  <a:pt x="43" y="262"/>
                  <a:pt x="43" y="262"/>
                </a:cubicBezTo>
                <a:cubicBezTo>
                  <a:pt x="43" y="0"/>
                  <a:pt x="43" y="0"/>
                  <a:pt x="43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999999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2" name="Group 96"/>
          <p:cNvGrpSpPr/>
          <p:nvPr/>
        </p:nvGrpSpPr>
        <p:grpSpPr>
          <a:xfrm>
            <a:off x="1967540" y="3063279"/>
            <a:ext cx="8596925" cy="816092"/>
            <a:chOff x="1405743" y="1059572"/>
            <a:chExt cx="6447694" cy="612069"/>
          </a:xfrm>
        </p:grpSpPr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 rot="5400000">
              <a:off x="4022611" y="-1374536"/>
              <a:ext cx="299010" cy="5480284"/>
            </a:xfrm>
            <a:prstGeom prst="rect">
              <a:avLst/>
            </a:prstGeom>
            <a:solidFill>
              <a:srgbClr val="B1B2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 rot="5400000">
              <a:off x="4080736" y="-1615421"/>
              <a:ext cx="156529" cy="5506515"/>
            </a:xfrm>
            <a:custGeom>
              <a:avLst/>
              <a:gdLst>
                <a:gd name="T0" fmla="*/ 11 w 11"/>
                <a:gd name="T1" fmla="*/ 262 h 268"/>
                <a:gd name="T2" fmla="*/ 0 w 11"/>
                <a:gd name="T3" fmla="*/ 262 h 268"/>
                <a:gd name="T4" fmla="*/ 0 w 11"/>
                <a:gd name="T5" fmla="*/ 0 h 268"/>
                <a:gd name="T6" fmla="*/ 11 w 11"/>
                <a:gd name="T7" fmla="*/ 0 h 268"/>
                <a:gd name="T8" fmla="*/ 11 w 11"/>
                <a:gd name="T9" fmla="*/ 262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68">
                  <a:moveTo>
                    <a:pt x="11" y="262"/>
                  </a:moveTo>
                  <a:cubicBezTo>
                    <a:pt x="9" y="267"/>
                    <a:pt x="3" y="268"/>
                    <a:pt x="0" y="26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11" y="262"/>
                  </a:lnTo>
                  <a:close/>
                </a:path>
              </a:pathLst>
            </a:custGeom>
            <a:solidFill>
              <a:srgbClr val="CCCDC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 rot="5400000">
              <a:off x="4080736" y="-1159884"/>
              <a:ext cx="156529" cy="5506516"/>
            </a:xfrm>
            <a:custGeom>
              <a:avLst/>
              <a:gdLst>
                <a:gd name="T0" fmla="*/ 11 w 11"/>
                <a:gd name="T1" fmla="*/ 262 h 267"/>
                <a:gd name="T2" fmla="*/ 0 w 11"/>
                <a:gd name="T3" fmla="*/ 262 h 267"/>
                <a:gd name="T4" fmla="*/ 0 w 11"/>
                <a:gd name="T5" fmla="*/ 0 h 267"/>
                <a:gd name="T6" fmla="*/ 11 w 11"/>
                <a:gd name="T7" fmla="*/ 0 h 267"/>
                <a:gd name="T8" fmla="*/ 11 w 11"/>
                <a:gd name="T9" fmla="*/ 26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67">
                  <a:moveTo>
                    <a:pt x="11" y="262"/>
                  </a:moveTo>
                  <a:cubicBezTo>
                    <a:pt x="9" y="267"/>
                    <a:pt x="3" y="267"/>
                    <a:pt x="0" y="26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11" y="262"/>
                  </a:lnTo>
                  <a:close/>
                </a:path>
              </a:pathLst>
            </a:custGeom>
            <a:solidFill>
              <a:srgbClr val="A0A0A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5400000">
              <a:off x="7311607" y="1129809"/>
              <a:ext cx="612067" cy="471593"/>
            </a:xfrm>
            <a:custGeom>
              <a:avLst/>
              <a:gdLst>
                <a:gd name="T0" fmla="*/ 32 w 43"/>
                <a:gd name="T1" fmla="*/ 0 h 33"/>
                <a:gd name="T2" fmla="*/ 11 w 43"/>
                <a:gd name="T3" fmla="*/ 0 h 33"/>
                <a:gd name="T4" fmla="*/ 0 w 43"/>
                <a:gd name="T5" fmla="*/ 12 h 33"/>
                <a:gd name="T6" fmla="*/ 0 w 43"/>
                <a:gd name="T7" fmla="*/ 33 h 33"/>
                <a:gd name="T8" fmla="*/ 43 w 43"/>
                <a:gd name="T9" fmla="*/ 33 h 33"/>
                <a:gd name="T10" fmla="*/ 43 w 43"/>
                <a:gd name="T11" fmla="*/ 12 h 33"/>
                <a:gd name="T12" fmla="*/ 32 w 43"/>
                <a:gd name="T1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3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6"/>
                    <a:pt x="38" y="0"/>
                    <a:pt x="3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FBBC7">
                    <a:shade val="67500"/>
                    <a:satMod val="115000"/>
                  </a:srgbClr>
                </a:gs>
                <a:gs pos="100000">
                  <a:srgbClr val="EFBBC7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 rot="5400000">
              <a:off x="6841018" y="1130815"/>
              <a:ext cx="612067" cy="469586"/>
            </a:xfrm>
            <a:prstGeom prst="rect">
              <a:avLst/>
            </a:prstGeom>
            <a:gradFill flip="none" rotWithShape="1">
              <a:gsLst>
                <a:gs pos="0">
                  <a:srgbClr val="828282">
                    <a:shade val="30000"/>
                    <a:satMod val="115000"/>
                  </a:srgbClr>
                </a:gs>
                <a:gs pos="50000">
                  <a:srgbClr val="828282">
                    <a:shade val="67500"/>
                    <a:satMod val="115000"/>
                  </a:srgbClr>
                </a:gs>
                <a:gs pos="100000">
                  <a:srgbClr val="828282">
                    <a:shade val="100000"/>
                    <a:satMod val="115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15" name="Rectangle 14"/>
          <p:cNvSpPr>
            <a:spLocks noChangeArrowheads="1"/>
          </p:cNvSpPr>
          <p:nvPr/>
        </p:nvSpPr>
        <p:spPr bwMode="auto">
          <a:xfrm rot="5400000">
            <a:off x="4837748" y="-33066"/>
            <a:ext cx="398680" cy="70087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 rot="5400000">
            <a:off x="2436770" y="2015192"/>
            <a:ext cx="208705" cy="2304880"/>
          </a:xfrm>
          <a:custGeom>
            <a:avLst/>
            <a:gdLst>
              <a:gd name="T0" fmla="*/ 11 w 11"/>
              <a:gd name="T1" fmla="*/ 82 h 89"/>
              <a:gd name="T2" fmla="*/ 0 w 11"/>
              <a:gd name="T3" fmla="*/ 82 h 89"/>
              <a:gd name="T4" fmla="*/ 0 w 11"/>
              <a:gd name="T5" fmla="*/ 0 h 89"/>
              <a:gd name="T6" fmla="*/ 11 w 11"/>
              <a:gd name="T7" fmla="*/ 0 h 89"/>
              <a:gd name="T8" fmla="*/ 11 w 11"/>
              <a:gd name="T9" fmla="*/ 82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89">
                <a:moveTo>
                  <a:pt x="11" y="82"/>
                </a:moveTo>
                <a:cubicBezTo>
                  <a:pt x="10" y="87"/>
                  <a:pt x="3" y="89"/>
                  <a:pt x="0" y="82"/>
                </a:cubicBezTo>
                <a:cubicBezTo>
                  <a:pt x="0" y="0"/>
                  <a:pt x="0" y="0"/>
                  <a:pt x="0" y="0"/>
                </a:cubicBezTo>
                <a:cubicBezTo>
                  <a:pt x="11" y="0"/>
                  <a:pt x="11" y="0"/>
                  <a:pt x="11" y="0"/>
                </a:cubicBezTo>
                <a:lnTo>
                  <a:pt x="11" y="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rot="5400000">
            <a:off x="3402620" y="1704732"/>
            <a:ext cx="208705" cy="4140568"/>
          </a:xfrm>
          <a:custGeom>
            <a:avLst/>
            <a:gdLst>
              <a:gd name="T0" fmla="*/ 11 w 11"/>
              <a:gd name="T1" fmla="*/ 181 h 185"/>
              <a:gd name="T2" fmla="*/ 0 w 11"/>
              <a:gd name="T3" fmla="*/ 181 h 185"/>
              <a:gd name="T4" fmla="*/ 0 w 11"/>
              <a:gd name="T5" fmla="*/ 0 h 185"/>
              <a:gd name="T6" fmla="*/ 11 w 11"/>
              <a:gd name="T7" fmla="*/ 0 h 185"/>
              <a:gd name="T8" fmla="*/ 11 w 11"/>
              <a:gd name="T9" fmla="*/ 181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85">
                <a:moveTo>
                  <a:pt x="11" y="181"/>
                </a:moveTo>
                <a:cubicBezTo>
                  <a:pt x="9" y="185"/>
                  <a:pt x="3" y="184"/>
                  <a:pt x="0" y="181"/>
                </a:cubicBezTo>
                <a:cubicBezTo>
                  <a:pt x="0" y="0"/>
                  <a:pt x="0" y="0"/>
                  <a:pt x="0" y="0"/>
                </a:cubicBezTo>
                <a:cubicBezTo>
                  <a:pt x="11" y="0"/>
                  <a:pt x="11" y="0"/>
                  <a:pt x="11" y="0"/>
                </a:cubicBezTo>
                <a:lnTo>
                  <a:pt x="11" y="18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3" name="Group 72"/>
          <p:cNvGrpSpPr/>
          <p:nvPr/>
        </p:nvGrpSpPr>
        <p:grpSpPr>
          <a:xfrm>
            <a:off x="5284968" y="4847468"/>
            <a:ext cx="573757" cy="573757"/>
            <a:chOff x="0" y="-1971675"/>
            <a:chExt cx="1939925" cy="1938338"/>
          </a:xfrm>
        </p:grpSpPr>
        <p:sp>
          <p:nvSpPr>
            <p:cNvPr id="74" name="Oval 61"/>
            <p:cNvSpPr>
              <a:spLocks noChangeArrowheads="1"/>
            </p:cNvSpPr>
            <p:nvPr/>
          </p:nvSpPr>
          <p:spPr bwMode="auto">
            <a:xfrm>
              <a:off x="0" y="-1971675"/>
              <a:ext cx="1939925" cy="193833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grpSp>
          <p:nvGrpSpPr>
            <p:cNvPr id="4" name="Group 74"/>
            <p:cNvGrpSpPr/>
            <p:nvPr/>
          </p:nvGrpSpPr>
          <p:grpSpPr>
            <a:xfrm>
              <a:off x="279400" y="-1397000"/>
              <a:ext cx="1387475" cy="788988"/>
              <a:chOff x="279400" y="-1397000"/>
              <a:chExt cx="1387475" cy="788988"/>
            </a:xfrm>
          </p:grpSpPr>
          <p:sp>
            <p:nvSpPr>
              <p:cNvPr id="76" name="Freeform 63"/>
              <p:cNvSpPr>
                <a:spLocks noEditPoints="1"/>
              </p:cNvSpPr>
              <p:nvPr/>
            </p:nvSpPr>
            <p:spPr bwMode="auto">
              <a:xfrm>
                <a:off x="584200" y="-1397000"/>
                <a:ext cx="1082675" cy="788988"/>
              </a:xfrm>
              <a:custGeom>
                <a:avLst/>
                <a:gdLst>
                  <a:gd name="T0" fmla="*/ 192 w 198"/>
                  <a:gd name="T1" fmla="*/ 72 h 144"/>
                  <a:gd name="T2" fmla="*/ 184 w 198"/>
                  <a:gd name="T3" fmla="*/ 72 h 144"/>
                  <a:gd name="T4" fmla="*/ 172 w 198"/>
                  <a:gd name="T5" fmla="*/ 43 h 144"/>
                  <a:gd name="T6" fmla="*/ 157 w 198"/>
                  <a:gd name="T7" fmla="*/ 32 h 144"/>
                  <a:gd name="T8" fmla="*/ 126 w 198"/>
                  <a:gd name="T9" fmla="*/ 32 h 144"/>
                  <a:gd name="T10" fmla="*/ 126 w 198"/>
                  <a:gd name="T11" fmla="*/ 2 h 144"/>
                  <a:gd name="T12" fmla="*/ 124 w 198"/>
                  <a:gd name="T13" fmla="*/ 0 h 144"/>
                  <a:gd name="T14" fmla="*/ 2 w 198"/>
                  <a:gd name="T15" fmla="*/ 0 h 144"/>
                  <a:gd name="T16" fmla="*/ 0 w 198"/>
                  <a:gd name="T17" fmla="*/ 2 h 144"/>
                  <a:gd name="T18" fmla="*/ 0 w 198"/>
                  <a:gd name="T19" fmla="*/ 123 h 144"/>
                  <a:gd name="T20" fmla="*/ 2 w 198"/>
                  <a:gd name="T21" fmla="*/ 125 h 144"/>
                  <a:gd name="T22" fmla="*/ 19 w 198"/>
                  <a:gd name="T23" fmla="*/ 125 h 144"/>
                  <a:gd name="T24" fmla="*/ 40 w 198"/>
                  <a:gd name="T25" fmla="*/ 144 h 144"/>
                  <a:gd name="T26" fmla="*/ 61 w 198"/>
                  <a:gd name="T27" fmla="*/ 125 h 144"/>
                  <a:gd name="T28" fmla="*/ 138 w 198"/>
                  <a:gd name="T29" fmla="*/ 125 h 144"/>
                  <a:gd name="T30" fmla="*/ 159 w 198"/>
                  <a:gd name="T31" fmla="*/ 144 h 144"/>
                  <a:gd name="T32" fmla="*/ 180 w 198"/>
                  <a:gd name="T33" fmla="*/ 125 h 144"/>
                  <a:gd name="T34" fmla="*/ 192 w 198"/>
                  <a:gd name="T35" fmla="*/ 125 h 144"/>
                  <a:gd name="T36" fmla="*/ 198 w 198"/>
                  <a:gd name="T37" fmla="*/ 119 h 144"/>
                  <a:gd name="T38" fmla="*/ 198 w 198"/>
                  <a:gd name="T39" fmla="*/ 78 h 144"/>
                  <a:gd name="T40" fmla="*/ 192 w 198"/>
                  <a:gd name="T41" fmla="*/ 72 h 144"/>
                  <a:gd name="T42" fmla="*/ 157 w 198"/>
                  <a:gd name="T43" fmla="*/ 36 h 144"/>
                  <a:gd name="T44" fmla="*/ 168 w 198"/>
                  <a:gd name="T45" fmla="*/ 45 h 144"/>
                  <a:gd name="T46" fmla="*/ 179 w 198"/>
                  <a:gd name="T47" fmla="*/ 72 h 144"/>
                  <a:gd name="T48" fmla="*/ 126 w 198"/>
                  <a:gd name="T49" fmla="*/ 72 h 144"/>
                  <a:gd name="T50" fmla="*/ 126 w 198"/>
                  <a:gd name="T51" fmla="*/ 36 h 144"/>
                  <a:gd name="T52" fmla="*/ 157 w 198"/>
                  <a:gd name="T53" fmla="*/ 36 h 144"/>
                  <a:gd name="T54" fmla="*/ 5 w 198"/>
                  <a:gd name="T55" fmla="*/ 5 h 144"/>
                  <a:gd name="T56" fmla="*/ 121 w 198"/>
                  <a:gd name="T57" fmla="*/ 5 h 144"/>
                  <a:gd name="T58" fmla="*/ 121 w 198"/>
                  <a:gd name="T59" fmla="*/ 120 h 144"/>
                  <a:gd name="T60" fmla="*/ 61 w 198"/>
                  <a:gd name="T61" fmla="*/ 120 h 144"/>
                  <a:gd name="T62" fmla="*/ 40 w 198"/>
                  <a:gd name="T63" fmla="*/ 102 h 144"/>
                  <a:gd name="T64" fmla="*/ 19 w 198"/>
                  <a:gd name="T65" fmla="*/ 120 h 144"/>
                  <a:gd name="T66" fmla="*/ 5 w 198"/>
                  <a:gd name="T67" fmla="*/ 120 h 144"/>
                  <a:gd name="T68" fmla="*/ 5 w 198"/>
                  <a:gd name="T69" fmla="*/ 5 h 144"/>
                  <a:gd name="T70" fmla="*/ 40 w 198"/>
                  <a:gd name="T71" fmla="*/ 139 h 144"/>
                  <a:gd name="T72" fmla="*/ 23 w 198"/>
                  <a:gd name="T73" fmla="*/ 123 h 144"/>
                  <a:gd name="T74" fmla="*/ 40 w 198"/>
                  <a:gd name="T75" fmla="*/ 106 h 144"/>
                  <a:gd name="T76" fmla="*/ 56 w 198"/>
                  <a:gd name="T77" fmla="*/ 123 h 144"/>
                  <a:gd name="T78" fmla="*/ 40 w 198"/>
                  <a:gd name="T79" fmla="*/ 139 h 144"/>
                  <a:gd name="T80" fmla="*/ 159 w 198"/>
                  <a:gd name="T81" fmla="*/ 139 h 144"/>
                  <a:gd name="T82" fmla="*/ 143 w 198"/>
                  <a:gd name="T83" fmla="*/ 123 h 144"/>
                  <a:gd name="T84" fmla="*/ 159 w 198"/>
                  <a:gd name="T85" fmla="*/ 106 h 144"/>
                  <a:gd name="T86" fmla="*/ 175 w 198"/>
                  <a:gd name="T87" fmla="*/ 122 h 144"/>
                  <a:gd name="T88" fmla="*/ 175 w 198"/>
                  <a:gd name="T89" fmla="*/ 123 h 144"/>
                  <a:gd name="T90" fmla="*/ 175 w 198"/>
                  <a:gd name="T91" fmla="*/ 123 h 144"/>
                  <a:gd name="T92" fmla="*/ 159 w 198"/>
                  <a:gd name="T93" fmla="*/ 139 h 144"/>
                  <a:gd name="T94" fmla="*/ 193 w 198"/>
                  <a:gd name="T95" fmla="*/ 119 h 144"/>
                  <a:gd name="T96" fmla="*/ 192 w 198"/>
                  <a:gd name="T97" fmla="*/ 120 h 144"/>
                  <a:gd name="T98" fmla="*/ 180 w 198"/>
                  <a:gd name="T99" fmla="*/ 120 h 144"/>
                  <a:gd name="T100" fmla="*/ 159 w 198"/>
                  <a:gd name="T101" fmla="*/ 102 h 144"/>
                  <a:gd name="T102" fmla="*/ 138 w 198"/>
                  <a:gd name="T103" fmla="*/ 120 h 144"/>
                  <a:gd name="T104" fmla="*/ 126 w 198"/>
                  <a:gd name="T105" fmla="*/ 120 h 144"/>
                  <a:gd name="T106" fmla="*/ 126 w 198"/>
                  <a:gd name="T107" fmla="*/ 77 h 144"/>
                  <a:gd name="T108" fmla="*/ 192 w 198"/>
                  <a:gd name="T109" fmla="*/ 77 h 144"/>
                  <a:gd name="T110" fmla="*/ 193 w 198"/>
                  <a:gd name="T111" fmla="*/ 78 h 144"/>
                  <a:gd name="T112" fmla="*/ 193 w 198"/>
                  <a:gd name="T113" fmla="*/ 11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8" h="144">
                    <a:moveTo>
                      <a:pt x="192" y="72"/>
                    </a:moveTo>
                    <a:cubicBezTo>
                      <a:pt x="184" y="72"/>
                      <a:pt x="184" y="72"/>
                      <a:pt x="184" y="72"/>
                    </a:cubicBezTo>
                    <a:cubicBezTo>
                      <a:pt x="181" y="65"/>
                      <a:pt x="172" y="43"/>
                      <a:pt x="172" y="43"/>
                    </a:cubicBezTo>
                    <a:cubicBezTo>
                      <a:pt x="170" y="37"/>
                      <a:pt x="163" y="32"/>
                      <a:pt x="157" y="32"/>
                    </a:cubicBezTo>
                    <a:cubicBezTo>
                      <a:pt x="126" y="32"/>
                      <a:pt x="126" y="32"/>
                      <a:pt x="126" y="32"/>
                    </a:cubicBezTo>
                    <a:cubicBezTo>
                      <a:pt x="126" y="2"/>
                      <a:pt x="126" y="2"/>
                      <a:pt x="126" y="2"/>
                    </a:cubicBezTo>
                    <a:cubicBezTo>
                      <a:pt x="126" y="1"/>
                      <a:pt x="125" y="0"/>
                      <a:pt x="12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124"/>
                      <a:pt x="1" y="125"/>
                      <a:pt x="2" y="125"/>
                    </a:cubicBezTo>
                    <a:cubicBezTo>
                      <a:pt x="19" y="125"/>
                      <a:pt x="19" y="125"/>
                      <a:pt x="19" y="125"/>
                    </a:cubicBezTo>
                    <a:cubicBezTo>
                      <a:pt x="20" y="135"/>
                      <a:pt x="29" y="144"/>
                      <a:pt x="40" y="144"/>
                    </a:cubicBezTo>
                    <a:cubicBezTo>
                      <a:pt x="51" y="144"/>
                      <a:pt x="59" y="135"/>
                      <a:pt x="61" y="125"/>
                    </a:cubicBezTo>
                    <a:cubicBezTo>
                      <a:pt x="138" y="125"/>
                      <a:pt x="138" y="125"/>
                      <a:pt x="138" y="125"/>
                    </a:cubicBezTo>
                    <a:cubicBezTo>
                      <a:pt x="139" y="135"/>
                      <a:pt x="148" y="144"/>
                      <a:pt x="159" y="144"/>
                    </a:cubicBezTo>
                    <a:cubicBezTo>
                      <a:pt x="170" y="144"/>
                      <a:pt x="179" y="135"/>
                      <a:pt x="180" y="125"/>
                    </a:cubicBezTo>
                    <a:cubicBezTo>
                      <a:pt x="192" y="125"/>
                      <a:pt x="192" y="125"/>
                      <a:pt x="192" y="125"/>
                    </a:cubicBezTo>
                    <a:cubicBezTo>
                      <a:pt x="195" y="125"/>
                      <a:pt x="198" y="122"/>
                      <a:pt x="198" y="119"/>
                    </a:cubicBezTo>
                    <a:cubicBezTo>
                      <a:pt x="198" y="78"/>
                      <a:pt x="198" y="78"/>
                      <a:pt x="198" y="78"/>
                    </a:cubicBezTo>
                    <a:cubicBezTo>
                      <a:pt x="198" y="75"/>
                      <a:pt x="195" y="72"/>
                      <a:pt x="192" y="72"/>
                    </a:cubicBezTo>
                    <a:close/>
                    <a:moveTo>
                      <a:pt x="157" y="36"/>
                    </a:moveTo>
                    <a:cubicBezTo>
                      <a:pt x="161" y="36"/>
                      <a:pt x="166" y="40"/>
                      <a:pt x="168" y="45"/>
                    </a:cubicBezTo>
                    <a:cubicBezTo>
                      <a:pt x="168" y="46"/>
                      <a:pt x="176" y="64"/>
                      <a:pt x="179" y="72"/>
                    </a:cubicBezTo>
                    <a:cubicBezTo>
                      <a:pt x="126" y="72"/>
                      <a:pt x="126" y="72"/>
                      <a:pt x="126" y="72"/>
                    </a:cubicBezTo>
                    <a:cubicBezTo>
                      <a:pt x="126" y="36"/>
                      <a:pt x="126" y="36"/>
                      <a:pt x="126" y="36"/>
                    </a:cubicBezTo>
                    <a:lnTo>
                      <a:pt x="157" y="36"/>
                    </a:lnTo>
                    <a:close/>
                    <a:moveTo>
                      <a:pt x="5" y="5"/>
                    </a:moveTo>
                    <a:cubicBezTo>
                      <a:pt x="121" y="5"/>
                      <a:pt x="121" y="5"/>
                      <a:pt x="121" y="5"/>
                    </a:cubicBezTo>
                    <a:cubicBezTo>
                      <a:pt x="121" y="120"/>
                      <a:pt x="121" y="120"/>
                      <a:pt x="121" y="120"/>
                    </a:cubicBezTo>
                    <a:cubicBezTo>
                      <a:pt x="61" y="120"/>
                      <a:pt x="61" y="120"/>
                      <a:pt x="61" y="120"/>
                    </a:cubicBezTo>
                    <a:cubicBezTo>
                      <a:pt x="59" y="110"/>
                      <a:pt x="51" y="102"/>
                      <a:pt x="40" y="102"/>
                    </a:cubicBezTo>
                    <a:cubicBezTo>
                      <a:pt x="29" y="102"/>
                      <a:pt x="20" y="110"/>
                      <a:pt x="19" y="120"/>
                    </a:cubicBezTo>
                    <a:cubicBezTo>
                      <a:pt x="5" y="120"/>
                      <a:pt x="5" y="120"/>
                      <a:pt x="5" y="120"/>
                    </a:cubicBezTo>
                    <a:lnTo>
                      <a:pt x="5" y="5"/>
                    </a:lnTo>
                    <a:close/>
                    <a:moveTo>
                      <a:pt x="40" y="139"/>
                    </a:moveTo>
                    <a:cubicBezTo>
                      <a:pt x="31" y="139"/>
                      <a:pt x="23" y="132"/>
                      <a:pt x="23" y="123"/>
                    </a:cubicBezTo>
                    <a:cubicBezTo>
                      <a:pt x="23" y="114"/>
                      <a:pt x="31" y="106"/>
                      <a:pt x="40" y="106"/>
                    </a:cubicBezTo>
                    <a:cubicBezTo>
                      <a:pt x="49" y="106"/>
                      <a:pt x="56" y="114"/>
                      <a:pt x="56" y="123"/>
                    </a:cubicBezTo>
                    <a:cubicBezTo>
                      <a:pt x="56" y="132"/>
                      <a:pt x="49" y="139"/>
                      <a:pt x="40" y="139"/>
                    </a:cubicBezTo>
                    <a:close/>
                    <a:moveTo>
                      <a:pt x="159" y="139"/>
                    </a:moveTo>
                    <a:cubicBezTo>
                      <a:pt x="150" y="139"/>
                      <a:pt x="143" y="132"/>
                      <a:pt x="143" y="123"/>
                    </a:cubicBezTo>
                    <a:cubicBezTo>
                      <a:pt x="143" y="114"/>
                      <a:pt x="150" y="106"/>
                      <a:pt x="159" y="106"/>
                    </a:cubicBezTo>
                    <a:cubicBezTo>
                      <a:pt x="168" y="106"/>
                      <a:pt x="175" y="113"/>
                      <a:pt x="175" y="122"/>
                    </a:cubicBezTo>
                    <a:cubicBezTo>
                      <a:pt x="175" y="122"/>
                      <a:pt x="175" y="122"/>
                      <a:pt x="175" y="123"/>
                    </a:cubicBezTo>
                    <a:cubicBezTo>
                      <a:pt x="175" y="123"/>
                      <a:pt x="175" y="123"/>
                      <a:pt x="175" y="123"/>
                    </a:cubicBezTo>
                    <a:cubicBezTo>
                      <a:pt x="175" y="132"/>
                      <a:pt x="168" y="139"/>
                      <a:pt x="159" y="139"/>
                    </a:cubicBezTo>
                    <a:close/>
                    <a:moveTo>
                      <a:pt x="193" y="119"/>
                    </a:moveTo>
                    <a:cubicBezTo>
                      <a:pt x="193" y="120"/>
                      <a:pt x="192" y="120"/>
                      <a:pt x="192" y="120"/>
                    </a:cubicBezTo>
                    <a:cubicBezTo>
                      <a:pt x="180" y="120"/>
                      <a:pt x="180" y="120"/>
                      <a:pt x="180" y="120"/>
                    </a:cubicBezTo>
                    <a:cubicBezTo>
                      <a:pt x="179" y="110"/>
                      <a:pt x="170" y="102"/>
                      <a:pt x="159" y="102"/>
                    </a:cubicBezTo>
                    <a:cubicBezTo>
                      <a:pt x="148" y="102"/>
                      <a:pt x="139" y="110"/>
                      <a:pt x="138" y="120"/>
                    </a:cubicBezTo>
                    <a:cubicBezTo>
                      <a:pt x="126" y="120"/>
                      <a:pt x="126" y="120"/>
                      <a:pt x="126" y="120"/>
                    </a:cubicBezTo>
                    <a:cubicBezTo>
                      <a:pt x="126" y="77"/>
                      <a:pt x="126" y="77"/>
                      <a:pt x="126" y="77"/>
                    </a:cubicBezTo>
                    <a:cubicBezTo>
                      <a:pt x="192" y="77"/>
                      <a:pt x="192" y="77"/>
                      <a:pt x="192" y="77"/>
                    </a:cubicBezTo>
                    <a:cubicBezTo>
                      <a:pt x="192" y="77"/>
                      <a:pt x="193" y="78"/>
                      <a:pt x="193" y="78"/>
                    </a:cubicBezTo>
                    <a:lnTo>
                      <a:pt x="193" y="11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77" name="Freeform 64"/>
              <p:cNvSpPr>
                <a:spLocks/>
              </p:cNvSpPr>
              <p:nvPr/>
            </p:nvSpPr>
            <p:spPr bwMode="auto">
              <a:xfrm>
                <a:off x="279400" y="-1397000"/>
                <a:ext cx="239713" cy="28575"/>
              </a:xfrm>
              <a:custGeom>
                <a:avLst/>
                <a:gdLst>
                  <a:gd name="T0" fmla="*/ 42 w 44"/>
                  <a:gd name="T1" fmla="*/ 0 h 5"/>
                  <a:gd name="T2" fmla="*/ 2 w 44"/>
                  <a:gd name="T3" fmla="*/ 0 h 5"/>
                  <a:gd name="T4" fmla="*/ 0 w 44"/>
                  <a:gd name="T5" fmla="*/ 2 h 5"/>
                  <a:gd name="T6" fmla="*/ 2 w 44"/>
                  <a:gd name="T7" fmla="*/ 5 h 5"/>
                  <a:gd name="T8" fmla="*/ 42 w 44"/>
                  <a:gd name="T9" fmla="*/ 5 h 5"/>
                  <a:gd name="T10" fmla="*/ 44 w 44"/>
                  <a:gd name="T11" fmla="*/ 2 h 5"/>
                  <a:gd name="T12" fmla="*/ 42 w 44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">
                    <a:moveTo>
                      <a:pt x="4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3" y="5"/>
                      <a:pt x="44" y="4"/>
                      <a:pt x="44" y="2"/>
                    </a:cubicBezTo>
                    <a:cubicBezTo>
                      <a:pt x="44" y="1"/>
                      <a:pt x="43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78" name="Freeform 65"/>
              <p:cNvSpPr>
                <a:spLocks/>
              </p:cNvSpPr>
              <p:nvPr/>
            </p:nvSpPr>
            <p:spPr bwMode="auto">
              <a:xfrm>
                <a:off x="328613" y="-1276350"/>
                <a:ext cx="190500" cy="26988"/>
              </a:xfrm>
              <a:custGeom>
                <a:avLst/>
                <a:gdLst>
                  <a:gd name="T0" fmla="*/ 33 w 35"/>
                  <a:gd name="T1" fmla="*/ 0 h 5"/>
                  <a:gd name="T2" fmla="*/ 3 w 35"/>
                  <a:gd name="T3" fmla="*/ 0 h 5"/>
                  <a:gd name="T4" fmla="*/ 0 w 35"/>
                  <a:gd name="T5" fmla="*/ 2 h 5"/>
                  <a:gd name="T6" fmla="*/ 3 w 35"/>
                  <a:gd name="T7" fmla="*/ 5 h 5"/>
                  <a:gd name="T8" fmla="*/ 33 w 35"/>
                  <a:gd name="T9" fmla="*/ 5 h 5"/>
                  <a:gd name="T10" fmla="*/ 35 w 35"/>
                  <a:gd name="T11" fmla="*/ 2 h 5"/>
                  <a:gd name="T12" fmla="*/ 33 w 3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5">
                    <a:moveTo>
                      <a:pt x="3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4" y="5"/>
                      <a:pt x="35" y="4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79" name="Freeform 66"/>
              <p:cNvSpPr>
                <a:spLocks/>
              </p:cNvSpPr>
              <p:nvPr/>
            </p:nvSpPr>
            <p:spPr bwMode="auto">
              <a:xfrm>
                <a:off x="382588" y="-1155700"/>
                <a:ext cx="136525" cy="26988"/>
              </a:xfrm>
              <a:custGeom>
                <a:avLst/>
                <a:gdLst>
                  <a:gd name="T0" fmla="*/ 23 w 25"/>
                  <a:gd name="T1" fmla="*/ 0 h 5"/>
                  <a:gd name="T2" fmla="*/ 3 w 25"/>
                  <a:gd name="T3" fmla="*/ 0 h 5"/>
                  <a:gd name="T4" fmla="*/ 0 w 25"/>
                  <a:gd name="T5" fmla="*/ 3 h 5"/>
                  <a:gd name="T6" fmla="*/ 3 w 25"/>
                  <a:gd name="T7" fmla="*/ 5 h 5"/>
                  <a:gd name="T8" fmla="*/ 23 w 25"/>
                  <a:gd name="T9" fmla="*/ 5 h 5"/>
                  <a:gd name="T10" fmla="*/ 25 w 25"/>
                  <a:gd name="T11" fmla="*/ 3 h 5"/>
                  <a:gd name="T12" fmla="*/ 23 w 2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5">
                    <a:moveTo>
                      <a:pt x="2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4" y="5"/>
                      <a:pt x="25" y="4"/>
                      <a:pt x="25" y="3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grpSp>
        <p:nvGrpSpPr>
          <p:cNvPr id="5" name="Group 79"/>
          <p:cNvGrpSpPr/>
          <p:nvPr/>
        </p:nvGrpSpPr>
        <p:grpSpPr>
          <a:xfrm rot="21540000">
            <a:off x="8250095" y="4155710"/>
            <a:ext cx="573757" cy="573757"/>
            <a:chOff x="2552700" y="-1971675"/>
            <a:chExt cx="1935163" cy="1938338"/>
          </a:xfrm>
        </p:grpSpPr>
        <p:sp>
          <p:nvSpPr>
            <p:cNvPr id="81" name="Oval 62"/>
            <p:cNvSpPr>
              <a:spLocks noChangeArrowheads="1"/>
            </p:cNvSpPr>
            <p:nvPr/>
          </p:nvSpPr>
          <p:spPr bwMode="auto">
            <a:xfrm>
              <a:off x="2552700" y="-1971675"/>
              <a:ext cx="1935163" cy="19383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grpSp>
          <p:nvGrpSpPr>
            <p:cNvPr id="7" name="Group 81"/>
            <p:cNvGrpSpPr/>
            <p:nvPr/>
          </p:nvGrpSpPr>
          <p:grpSpPr>
            <a:xfrm>
              <a:off x="2908300" y="-1620838"/>
              <a:ext cx="1228725" cy="1236663"/>
              <a:chOff x="2908300" y="-1620838"/>
              <a:chExt cx="1228725" cy="1236663"/>
            </a:xfrm>
          </p:grpSpPr>
          <p:sp>
            <p:nvSpPr>
              <p:cNvPr id="83" name="Freeform 79"/>
              <p:cNvSpPr>
                <a:spLocks noEditPoints="1"/>
              </p:cNvSpPr>
              <p:nvPr/>
            </p:nvSpPr>
            <p:spPr bwMode="auto">
              <a:xfrm>
                <a:off x="3055938" y="-1620838"/>
                <a:ext cx="234950" cy="234950"/>
              </a:xfrm>
              <a:custGeom>
                <a:avLst/>
                <a:gdLst>
                  <a:gd name="T0" fmla="*/ 22 w 43"/>
                  <a:gd name="T1" fmla="*/ 43 h 43"/>
                  <a:gd name="T2" fmla="*/ 43 w 43"/>
                  <a:gd name="T3" fmla="*/ 21 h 43"/>
                  <a:gd name="T4" fmla="*/ 22 w 43"/>
                  <a:gd name="T5" fmla="*/ 0 h 43"/>
                  <a:gd name="T6" fmla="*/ 0 w 43"/>
                  <a:gd name="T7" fmla="*/ 21 h 43"/>
                  <a:gd name="T8" fmla="*/ 22 w 43"/>
                  <a:gd name="T9" fmla="*/ 43 h 43"/>
                  <a:gd name="T10" fmla="*/ 22 w 43"/>
                  <a:gd name="T11" fmla="*/ 5 h 43"/>
                  <a:gd name="T12" fmla="*/ 39 w 43"/>
                  <a:gd name="T13" fmla="*/ 21 h 43"/>
                  <a:gd name="T14" fmla="*/ 22 w 43"/>
                  <a:gd name="T15" fmla="*/ 38 h 43"/>
                  <a:gd name="T16" fmla="*/ 5 w 43"/>
                  <a:gd name="T17" fmla="*/ 21 h 43"/>
                  <a:gd name="T18" fmla="*/ 22 w 43"/>
                  <a:gd name="T19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3">
                    <a:moveTo>
                      <a:pt x="22" y="43"/>
                    </a:moveTo>
                    <a:cubicBezTo>
                      <a:pt x="34" y="43"/>
                      <a:pt x="43" y="33"/>
                      <a:pt x="43" y="21"/>
                    </a:cubicBezTo>
                    <a:cubicBezTo>
                      <a:pt x="43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1"/>
                    </a:cubicBezTo>
                    <a:cubicBezTo>
                      <a:pt x="0" y="33"/>
                      <a:pt x="10" y="43"/>
                      <a:pt x="22" y="43"/>
                    </a:cubicBezTo>
                    <a:close/>
                    <a:moveTo>
                      <a:pt x="22" y="5"/>
                    </a:moveTo>
                    <a:cubicBezTo>
                      <a:pt x="31" y="5"/>
                      <a:pt x="39" y="12"/>
                      <a:pt x="39" y="21"/>
                    </a:cubicBezTo>
                    <a:cubicBezTo>
                      <a:pt x="39" y="31"/>
                      <a:pt x="31" y="38"/>
                      <a:pt x="22" y="38"/>
                    </a:cubicBezTo>
                    <a:cubicBezTo>
                      <a:pt x="12" y="38"/>
                      <a:pt x="5" y="31"/>
                      <a:pt x="5" y="21"/>
                    </a:cubicBezTo>
                    <a:cubicBezTo>
                      <a:pt x="5" y="12"/>
                      <a:pt x="12" y="5"/>
                      <a:pt x="2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84" name="Freeform 80"/>
              <p:cNvSpPr>
                <a:spLocks noEditPoints="1"/>
              </p:cNvSpPr>
              <p:nvPr/>
            </p:nvSpPr>
            <p:spPr bwMode="auto">
              <a:xfrm>
                <a:off x="3749675" y="-1620838"/>
                <a:ext cx="234950" cy="234950"/>
              </a:xfrm>
              <a:custGeom>
                <a:avLst/>
                <a:gdLst>
                  <a:gd name="T0" fmla="*/ 22 w 43"/>
                  <a:gd name="T1" fmla="*/ 43 h 43"/>
                  <a:gd name="T2" fmla="*/ 43 w 43"/>
                  <a:gd name="T3" fmla="*/ 21 h 43"/>
                  <a:gd name="T4" fmla="*/ 22 w 43"/>
                  <a:gd name="T5" fmla="*/ 0 h 43"/>
                  <a:gd name="T6" fmla="*/ 0 w 43"/>
                  <a:gd name="T7" fmla="*/ 21 h 43"/>
                  <a:gd name="T8" fmla="*/ 22 w 43"/>
                  <a:gd name="T9" fmla="*/ 43 h 43"/>
                  <a:gd name="T10" fmla="*/ 22 w 43"/>
                  <a:gd name="T11" fmla="*/ 5 h 43"/>
                  <a:gd name="T12" fmla="*/ 39 w 43"/>
                  <a:gd name="T13" fmla="*/ 21 h 43"/>
                  <a:gd name="T14" fmla="*/ 22 w 43"/>
                  <a:gd name="T15" fmla="*/ 38 h 43"/>
                  <a:gd name="T16" fmla="*/ 5 w 43"/>
                  <a:gd name="T17" fmla="*/ 21 h 43"/>
                  <a:gd name="T18" fmla="*/ 22 w 43"/>
                  <a:gd name="T19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3">
                    <a:moveTo>
                      <a:pt x="22" y="43"/>
                    </a:moveTo>
                    <a:cubicBezTo>
                      <a:pt x="34" y="43"/>
                      <a:pt x="43" y="33"/>
                      <a:pt x="43" y="21"/>
                    </a:cubicBezTo>
                    <a:cubicBezTo>
                      <a:pt x="43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1"/>
                    </a:cubicBezTo>
                    <a:cubicBezTo>
                      <a:pt x="0" y="33"/>
                      <a:pt x="10" y="43"/>
                      <a:pt x="22" y="43"/>
                    </a:cubicBezTo>
                    <a:close/>
                    <a:moveTo>
                      <a:pt x="22" y="5"/>
                    </a:moveTo>
                    <a:cubicBezTo>
                      <a:pt x="31" y="5"/>
                      <a:pt x="39" y="12"/>
                      <a:pt x="39" y="21"/>
                    </a:cubicBezTo>
                    <a:cubicBezTo>
                      <a:pt x="39" y="31"/>
                      <a:pt x="31" y="38"/>
                      <a:pt x="22" y="38"/>
                    </a:cubicBezTo>
                    <a:cubicBezTo>
                      <a:pt x="13" y="38"/>
                      <a:pt x="5" y="31"/>
                      <a:pt x="5" y="21"/>
                    </a:cubicBezTo>
                    <a:cubicBezTo>
                      <a:pt x="5" y="12"/>
                      <a:pt x="13" y="5"/>
                      <a:pt x="2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85" name="Freeform 81"/>
              <p:cNvSpPr>
                <a:spLocks noEditPoints="1"/>
              </p:cNvSpPr>
              <p:nvPr/>
            </p:nvSpPr>
            <p:spPr bwMode="auto">
              <a:xfrm>
                <a:off x="2908300" y="-1358900"/>
                <a:ext cx="1228725" cy="974725"/>
              </a:xfrm>
              <a:custGeom>
                <a:avLst/>
                <a:gdLst>
                  <a:gd name="T0" fmla="*/ 205 w 225"/>
                  <a:gd name="T1" fmla="*/ 13 h 178"/>
                  <a:gd name="T2" fmla="*/ 151 w 225"/>
                  <a:gd name="T3" fmla="*/ 13 h 178"/>
                  <a:gd name="T4" fmla="*/ 112 w 225"/>
                  <a:gd name="T5" fmla="*/ 60 h 178"/>
                  <a:gd name="T6" fmla="*/ 74 w 225"/>
                  <a:gd name="T7" fmla="*/ 13 h 178"/>
                  <a:gd name="T8" fmla="*/ 19 w 225"/>
                  <a:gd name="T9" fmla="*/ 13 h 178"/>
                  <a:gd name="T10" fmla="*/ 2 w 225"/>
                  <a:gd name="T11" fmla="*/ 54 h 178"/>
                  <a:gd name="T12" fmla="*/ 26 w 225"/>
                  <a:gd name="T13" fmla="*/ 94 h 178"/>
                  <a:gd name="T14" fmla="*/ 36 w 225"/>
                  <a:gd name="T15" fmla="*/ 178 h 178"/>
                  <a:gd name="T16" fmla="*/ 53 w 225"/>
                  <a:gd name="T17" fmla="*/ 169 h 178"/>
                  <a:gd name="T18" fmla="*/ 74 w 225"/>
                  <a:gd name="T19" fmla="*/ 169 h 178"/>
                  <a:gd name="T20" fmla="*/ 77 w 225"/>
                  <a:gd name="T21" fmla="*/ 60 h 178"/>
                  <a:gd name="T22" fmla="*/ 112 w 225"/>
                  <a:gd name="T23" fmla="*/ 78 h 178"/>
                  <a:gd name="T24" fmla="*/ 147 w 225"/>
                  <a:gd name="T25" fmla="*/ 61 h 178"/>
                  <a:gd name="T26" fmla="*/ 151 w 225"/>
                  <a:gd name="T27" fmla="*/ 169 h 178"/>
                  <a:gd name="T28" fmla="*/ 171 w 225"/>
                  <a:gd name="T29" fmla="*/ 169 h 178"/>
                  <a:gd name="T30" fmla="*/ 189 w 225"/>
                  <a:gd name="T31" fmla="*/ 178 h 178"/>
                  <a:gd name="T32" fmla="*/ 199 w 225"/>
                  <a:gd name="T33" fmla="*/ 169 h 178"/>
                  <a:gd name="T34" fmla="*/ 207 w 225"/>
                  <a:gd name="T35" fmla="*/ 90 h 178"/>
                  <a:gd name="T36" fmla="*/ 81 w 225"/>
                  <a:gd name="T37" fmla="*/ 57 h 178"/>
                  <a:gd name="T38" fmla="*/ 68 w 225"/>
                  <a:gd name="T39" fmla="*/ 24 h 178"/>
                  <a:gd name="T40" fmla="*/ 66 w 225"/>
                  <a:gd name="T41" fmla="*/ 44 h 178"/>
                  <a:gd name="T42" fmla="*/ 69 w 225"/>
                  <a:gd name="T43" fmla="*/ 147 h 178"/>
                  <a:gd name="T44" fmla="*/ 69 w 225"/>
                  <a:gd name="T45" fmla="*/ 169 h 178"/>
                  <a:gd name="T46" fmla="*/ 52 w 225"/>
                  <a:gd name="T47" fmla="*/ 92 h 178"/>
                  <a:gd name="T48" fmla="*/ 41 w 225"/>
                  <a:gd name="T49" fmla="*/ 168 h 178"/>
                  <a:gd name="T50" fmla="*/ 30 w 225"/>
                  <a:gd name="T51" fmla="*/ 169 h 178"/>
                  <a:gd name="T52" fmla="*/ 31 w 225"/>
                  <a:gd name="T53" fmla="*/ 92 h 178"/>
                  <a:gd name="T54" fmla="*/ 31 w 225"/>
                  <a:gd name="T55" fmla="*/ 76 h 178"/>
                  <a:gd name="T56" fmla="*/ 27 w 225"/>
                  <a:gd name="T57" fmla="*/ 35 h 178"/>
                  <a:gd name="T58" fmla="*/ 23 w 225"/>
                  <a:gd name="T59" fmla="*/ 68 h 178"/>
                  <a:gd name="T60" fmla="*/ 27 w 225"/>
                  <a:gd name="T61" fmla="*/ 80 h 178"/>
                  <a:gd name="T62" fmla="*/ 26 w 225"/>
                  <a:gd name="T63" fmla="*/ 89 h 178"/>
                  <a:gd name="T64" fmla="*/ 6 w 225"/>
                  <a:gd name="T65" fmla="*/ 42 h 178"/>
                  <a:gd name="T66" fmla="*/ 48 w 225"/>
                  <a:gd name="T67" fmla="*/ 4 h 178"/>
                  <a:gd name="T68" fmla="*/ 88 w 225"/>
                  <a:gd name="T69" fmla="*/ 47 h 178"/>
                  <a:gd name="T70" fmla="*/ 110 w 225"/>
                  <a:gd name="T71" fmla="*/ 64 h 178"/>
                  <a:gd name="T72" fmla="*/ 114 w 225"/>
                  <a:gd name="T73" fmla="*/ 72 h 178"/>
                  <a:gd name="T74" fmla="*/ 26 w 225"/>
                  <a:gd name="T75" fmla="*/ 43 h 178"/>
                  <a:gd name="T76" fmla="*/ 26 w 225"/>
                  <a:gd name="T77" fmla="*/ 43 h 178"/>
                  <a:gd name="T78" fmla="*/ 198 w 225"/>
                  <a:gd name="T79" fmla="*/ 89 h 178"/>
                  <a:gd name="T80" fmla="*/ 198 w 225"/>
                  <a:gd name="T81" fmla="*/ 80 h 178"/>
                  <a:gd name="T82" fmla="*/ 202 w 225"/>
                  <a:gd name="T83" fmla="*/ 68 h 178"/>
                  <a:gd name="T84" fmla="*/ 198 w 225"/>
                  <a:gd name="T85" fmla="*/ 35 h 178"/>
                  <a:gd name="T86" fmla="*/ 194 w 225"/>
                  <a:gd name="T87" fmla="*/ 76 h 178"/>
                  <a:gd name="T88" fmla="*/ 194 w 225"/>
                  <a:gd name="T89" fmla="*/ 92 h 178"/>
                  <a:gd name="T90" fmla="*/ 195 w 225"/>
                  <a:gd name="T91" fmla="*/ 169 h 178"/>
                  <a:gd name="T92" fmla="*/ 183 w 225"/>
                  <a:gd name="T93" fmla="*/ 168 h 178"/>
                  <a:gd name="T94" fmla="*/ 173 w 225"/>
                  <a:gd name="T95" fmla="*/ 92 h 178"/>
                  <a:gd name="T96" fmla="*/ 155 w 225"/>
                  <a:gd name="T97" fmla="*/ 169 h 178"/>
                  <a:gd name="T98" fmla="*/ 156 w 225"/>
                  <a:gd name="T99" fmla="*/ 147 h 178"/>
                  <a:gd name="T100" fmla="*/ 159 w 225"/>
                  <a:gd name="T101" fmla="*/ 44 h 178"/>
                  <a:gd name="T102" fmla="*/ 157 w 225"/>
                  <a:gd name="T103" fmla="*/ 24 h 178"/>
                  <a:gd name="T104" fmla="*/ 144 w 225"/>
                  <a:gd name="T105" fmla="*/ 57 h 178"/>
                  <a:gd name="T106" fmla="*/ 117 w 225"/>
                  <a:gd name="T107" fmla="*/ 63 h 178"/>
                  <a:gd name="T108" fmla="*/ 137 w 225"/>
                  <a:gd name="T109" fmla="*/ 47 h 178"/>
                  <a:gd name="T110" fmla="*/ 177 w 225"/>
                  <a:gd name="T111" fmla="*/ 4 h 178"/>
                  <a:gd name="T112" fmla="*/ 218 w 225"/>
                  <a:gd name="T113" fmla="*/ 42 h 178"/>
                  <a:gd name="T114" fmla="*/ 203 w 225"/>
                  <a:gd name="T115" fmla="*/ 5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5" h="178">
                    <a:moveTo>
                      <a:pt x="222" y="40"/>
                    </a:moveTo>
                    <a:cubicBezTo>
                      <a:pt x="222" y="40"/>
                      <a:pt x="222" y="40"/>
                      <a:pt x="222" y="40"/>
                    </a:cubicBezTo>
                    <a:cubicBezTo>
                      <a:pt x="205" y="13"/>
                      <a:pt x="205" y="13"/>
                      <a:pt x="205" y="13"/>
                    </a:cubicBezTo>
                    <a:cubicBezTo>
                      <a:pt x="199" y="4"/>
                      <a:pt x="195" y="0"/>
                      <a:pt x="177" y="0"/>
                    </a:cubicBezTo>
                    <a:cubicBezTo>
                      <a:pt x="177" y="0"/>
                      <a:pt x="177" y="0"/>
                      <a:pt x="177" y="0"/>
                    </a:cubicBezTo>
                    <a:cubicBezTo>
                      <a:pt x="158" y="0"/>
                      <a:pt x="154" y="8"/>
                      <a:pt x="151" y="13"/>
                    </a:cubicBezTo>
                    <a:cubicBezTo>
                      <a:pt x="151" y="13"/>
                      <a:pt x="151" y="13"/>
                      <a:pt x="151" y="13"/>
                    </a:cubicBezTo>
                    <a:cubicBezTo>
                      <a:pt x="147" y="20"/>
                      <a:pt x="135" y="41"/>
                      <a:pt x="133" y="44"/>
                    </a:cubicBezTo>
                    <a:cubicBezTo>
                      <a:pt x="131" y="46"/>
                      <a:pt x="119" y="55"/>
                      <a:pt x="112" y="60"/>
                    </a:cubicBezTo>
                    <a:cubicBezTo>
                      <a:pt x="107" y="56"/>
                      <a:pt x="98" y="49"/>
                      <a:pt x="92" y="44"/>
                    </a:cubicBezTo>
                    <a:cubicBezTo>
                      <a:pt x="90" y="41"/>
                      <a:pt x="77" y="20"/>
                      <a:pt x="74" y="13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1" y="8"/>
                      <a:pt x="66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29" y="0"/>
                      <a:pt x="26" y="4"/>
                      <a:pt x="19" y="13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0" y="44"/>
                      <a:pt x="0" y="49"/>
                      <a:pt x="2" y="54"/>
                    </a:cubicBezTo>
                    <a:cubicBezTo>
                      <a:pt x="17" y="90"/>
                      <a:pt x="17" y="90"/>
                      <a:pt x="17" y="90"/>
                    </a:cubicBezTo>
                    <a:cubicBezTo>
                      <a:pt x="19" y="92"/>
                      <a:pt x="21" y="94"/>
                      <a:pt x="25" y="94"/>
                    </a:cubicBezTo>
                    <a:cubicBezTo>
                      <a:pt x="25" y="94"/>
                      <a:pt x="25" y="94"/>
                      <a:pt x="26" y="94"/>
                    </a:cubicBezTo>
                    <a:cubicBezTo>
                      <a:pt x="25" y="153"/>
                      <a:pt x="25" y="167"/>
                      <a:pt x="25" y="169"/>
                    </a:cubicBezTo>
                    <a:cubicBezTo>
                      <a:pt x="25" y="169"/>
                      <a:pt x="25" y="169"/>
                      <a:pt x="25" y="169"/>
                    </a:cubicBezTo>
                    <a:cubicBezTo>
                      <a:pt x="26" y="174"/>
                      <a:pt x="30" y="178"/>
                      <a:pt x="36" y="178"/>
                    </a:cubicBezTo>
                    <a:cubicBezTo>
                      <a:pt x="41" y="177"/>
                      <a:pt x="46" y="173"/>
                      <a:pt x="46" y="169"/>
                    </a:cubicBezTo>
                    <a:cubicBezTo>
                      <a:pt x="50" y="122"/>
                      <a:pt x="50" y="122"/>
                      <a:pt x="50" y="122"/>
                    </a:cubicBezTo>
                    <a:cubicBezTo>
                      <a:pt x="53" y="169"/>
                      <a:pt x="53" y="169"/>
                      <a:pt x="53" y="169"/>
                    </a:cubicBezTo>
                    <a:cubicBezTo>
                      <a:pt x="54" y="173"/>
                      <a:pt x="58" y="177"/>
                      <a:pt x="63" y="178"/>
                    </a:cubicBezTo>
                    <a:cubicBezTo>
                      <a:pt x="64" y="178"/>
                      <a:pt x="64" y="178"/>
                      <a:pt x="64" y="178"/>
                    </a:cubicBezTo>
                    <a:cubicBezTo>
                      <a:pt x="69" y="178"/>
                      <a:pt x="73" y="174"/>
                      <a:pt x="74" y="169"/>
                    </a:cubicBezTo>
                    <a:cubicBezTo>
                      <a:pt x="74" y="169"/>
                      <a:pt x="74" y="169"/>
                      <a:pt x="74" y="169"/>
                    </a:cubicBezTo>
                    <a:cubicBezTo>
                      <a:pt x="74" y="166"/>
                      <a:pt x="72" y="100"/>
                      <a:pt x="71" y="51"/>
                    </a:cubicBezTo>
                    <a:cubicBezTo>
                      <a:pt x="77" y="60"/>
                      <a:pt x="77" y="60"/>
                      <a:pt x="77" y="60"/>
                    </a:cubicBezTo>
                    <a:cubicBezTo>
                      <a:pt x="77" y="60"/>
                      <a:pt x="78" y="61"/>
                      <a:pt x="78" y="61"/>
                    </a:cubicBezTo>
                    <a:cubicBezTo>
                      <a:pt x="107" y="77"/>
                      <a:pt x="107" y="77"/>
                      <a:pt x="107" y="77"/>
                    </a:cubicBezTo>
                    <a:cubicBezTo>
                      <a:pt x="108" y="78"/>
                      <a:pt x="110" y="78"/>
                      <a:pt x="112" y="78"/>
                    </a:cubicBezTo>
                    <a:cubicBezTo>
                      <a:pt x="113" y="78"/>
                      <a:pt x="113" y="78"/>
                      <a:pt x="114" y="78"/>
                    </a:cubicBezTo>
                    <a:cubicBezTo>
                      <a:pt x="115" y="78"/>
                      <a:pt x="117" y="78"/>
                      <a:pt x="118" y="77"/>
                    </a:cubicBezTo>
                    <a:cubicBezTo>
                      <a:pt x="147" y="61"/>
                      <a:pt x="147" y="61"/>
                      <a:pt x="147" y="61"/>
                    </a:cubicBezTo>
                    <a:cubicBezTo>
                      <a:pt x="147" y="61"/>
                      <a:pt x="147" y="60"/>
                      <a:pt x="147" y="60"/>
                    </a:cubicBezTo>
                    <a:cubicBezTo>
                      <a:pt x="154" y="51"/>
                      <a:pt x="154" y="51"/>
                      <a:pt x="154" y="51"/>
                    </a:cubicBezTo>
                    <a:cubicBezTo>
                      <a:pt x="152" y="100"/>
                      <a:pt x="151" y="166"/>
                      <a:pt x="151" y="169"/>
                    </a:cubicBezTo>
                    <a:cubicBezTo>
                      <a:pt x="151" y="169"/>
                      <a:pt x="151" y="169"/>
                      <a:pt x="151" y="169"/>
                    </a:cubicBezTo>
                    <a:cubicBezTo>
                      <a:pt x="151" y="174"/>
                      <a:pt x="156" y="178"/>
                      <a:pt x="161" y="178"/>
                    </a:cubicBezTo>
                    <a:cubicBezTo>
                      <a:pt x="167" y="177"/>
                      <a:pt x="171" y="173"/>
                      <a:pt x="171" y="169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179" y="169"/>
                      <a:pt x="179" y="169"/>
                      <a:pt x="179" y="169"/>
                    </a:cubicBezTo>
                    <a:cubicBezTo>
                      <a:pt x="179" y="173"/>
                      <a:pt x="183" y="177"/>
                      <a:pt x="189" y="178"/>
                    </a:cubicBezTo>
                    <a:cubicBezTo>
                      <a:pt x="189" y="178"/>
                      <a:pt x="189" y="178"/>
                      <a:pt x="189" y="178"/>
                    </a:cubicBezTo>
                    <a:cubicBezTo>
                      <a:pt x="194" y="178"/>
                      <a:pt x="199" y="174"/>
                      <a:pt x="199" y="169"/>
                    </a:cubicBezTo>
                    <a:cubicBezTo>
                      <a:pt x="199" y="169"/>
                      <a:pt x="199" y="169"/>
                      <a:pt x="199" y="169"/>
                    </a:cubicBezTo>
                    <a:cubicBezTo>
                      <a:pt x="199" y="167"/>
                      <a:pt x="199" y="153"/>
                      <a:pt x="199" y="94"/>
                    </a:cubicBezTo>
                    <a:cubicBezTo>
                      <a:pt x="199" y="94"/>
                      <a:pt x="200" y="94"/>
                      <a:pt x="200" y="94"/>
                    </a:cubicBezTo>
                    <a:cubicBezTo>
                      <a:pt x="203" y="94"/>
                      <a:pt x="206" y="92"/>
                      <a:pt x="207" y="90"/>
                    </a:cubicBezTo>
                    <a:cubicBezTo>
                      <a:pt x="223" y="54"/>
                      <a:pt x="223" y="54"/>
                      <a:pt x="223" y="54"/>
                    </a:cubicBezTo>
                    <a:cubicBezTo>
                      <a:pt x="225" y="49"/>
                      <a:pt x="225" y="44"/>
                      <a:pt x="222" y="40"/>
                    </a:cubicBezTo>
                    <a:close/>
                    <a:moveTo>
                      <a:pt x="81" y="57"/>
                    </a:moveTo>
                    <a:cubicBezTo>
                      <a:pt x="71" y="43"/>
                      <a:pt x="71" y="43"/>
                      <a:pt x="71" y="43"/>
                    </a:cubicBezTo>
                    <a:cubicBezTo>
                      <a:pt x="71" y="37"/>
                      <a:pt x="70" y="32"/>
                      <a:pt x="70" y="27"/>
                    </a:cubicBezTo>
                    <a:cubicBezTo>
                      <a:pt x="70" y="25"/>
                      <a:pt x="69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7" y="24"/>
                      <a:pt x="66" y="25"/>
                      <a:pt x="66" y="27"/>
                    </a:cubicBezTo>
                    <a:cubicBezTo>
                      <a:pt x="66" y="27"/>
                      <a:pt x="66" y="33"/>
                      <a:pt x="66" y="44"/>
                    </a:cubicBezTo>
                    <a:cubicBezTo>
                      <a:pt x="66" y="44"/>
                      <a:pt x="66" y="44"/>
                      <a:pt x="66" y="44"/>
                    </a:cubicBezTo>
                    <a:cubicBezTo>
                      <a:pt x="66" y="58"/>
                      <a:pt x="67" y="78"/>
                      <a:pt x="67" y="98"/>
                    </a:cubicBezTo>
                    <a:cubicBezTo>
                      <a:pt x="68" y="116"/>
                      <a:pt x="68" y="133"/>
                      <a:pt x="69" y="147"/>
                    </a:cubicBezTo>
                    <a:cubicBezTo>
                      <a:pt x="69" y="153"/>
                      <a:pt x="69" y="159"/>
                      <a:pt x="69" y="163"/>
                    </a:cubicBezTo>
                    <a:cubicBezTo>
                      <a:pt x="69" y="166"/>
                      <a:pt x="69" y="167"/>
                      <a:pt x="69" y="169"/>
                    </a:cubicBezTo>
                    <a:cubicBezTo>
                      <a:pt x="69" y="169"/>
                      <a:pt x="69" y="169"/>
                      <a:pt x="69" y="169"/>
                    </a:cubicBezTo>
                    <a:cubicBezTo>
                      <a:pt x="69" y="171"/>
                      <a:pt x="67" y="173"/>
                      <a:pt x="64" y="173"/>
                    </a:cubicBezTo>
                    <a:cubicBezTo>
                      <a:pt x="61" y="173"/>
                      <a:pt x="58" y="171"/>
                      <a:pt x="58" y="168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91"/>
                      <a:pt x="51" y="90"/>
                      <a:pt x="50" y="90"/>
                    </a:cubicBezTo>
                    <a:cubicBezTo>
                      <a:pt x="48" y="90"/>
                      <a:pt x="47" y="91"/>
                      <a:pt x="47" y="92"/>
                    </a:cubicBezTo>
                    <a:cubicBezTo>
                      <a:pt x="41" y="168"/>
                      <a:pt x="41" y="168"/>
                      <a:pt x="41" y="168"/>
                    </a:cubicBezTo>
                    <a:cubicBezTo>
                      <a:pt x="41" y="171"/>
                      <a:pt x="39" y="173"/>
                      <a:pt x="36" y="173"/>
                    </a:cubicBezTo>
                    <a:cubicBezTo>
                      <a:pt x="33" y="173"/>
                      <a:pt x="30" y="171"/>
                      <a:pt x="30" y="169"/>
                    </a:cubicBezTo>
                    <a:cubicBezTo>
                      <a:pt x="30" y="169"/>
                      <a:pt x="30" y="169"/>
                      <a:pt x="30" y="169"/>
                    </a:cubicBezTo>
                    <a:cubicBezTo>
                      <a:pt x="30" y="167"/>
                      <a:pt x="30" y="165"/>
                      <a:pt x="30" y="162"/>
                    </a:cubicBezTo>
                    <a:cubicBezTo>
                      <a:pt x="30" y="157"/>
                      <a:pt x="30" y="151"/>
                      <a:pt x="30" y="144"/>
                    </a:cubicBezTo>
                    <a:cubicBezTo>
                      <a:pt x="30" y="129"/>
                      <a:pt x="30" y="110"/>
                      <a:pt x="31" y="92"/>
                    </a:cubicBezTo>
                    <a:cubicBezTo>
                      <a:pt x="33" y="90"/>
                      <a:pt x="34" y="87"/>
                      <a:pt x="33" y="84"/>
                    </a:cubicBezTo>
                    <a:cubicBezTo>
                      <a:pt x="33" y="84"/>
                      <a:pt x="33" y="84"/>
                      <a:pt x="33" y="83"/>
                    </a:cubicBezTo>
                    <a:cubicBezTo>
                      <a:pt x="33" y="83"/>
                      <a:pt x="32" y="80"/>
                      <a:pt x="31" y="76"/>
                    </a:cubicBezTo>
                    <a:cubicBezTo>
                      <a:pt x="31" y="50"/>
                      <a:pt x="31" y="36"/>
                      <a:pt x="31" y="36"/>
                    </a:cubicBezTo>
                    <a:cubicBezTo>
                      <a:pt x="31" y="35"/>
                      <a:pt x="30" y="34"/>
                      <a:pt x="29" y="34"/>
                    </a:cubicBezTo>
                    <a:cubicBezTo>
                      <a:pt x="28" y="34"/>
                      <a:pt x="27" y="34"/>
                      <a:pt x="27" y="35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9"/>
                      <a:pt x="17" y="50"/>
                    </a:cubicBezTo>
                    <a:cubicBezTo>
                      <a:pt x="17" y="50"/>
                      <a:pt x="20" y="59"/>
                      <a:pt x="23" y="68"/>
                    </a:cubicBezTo>
                    <a:cubicBezTo>
                      <a:pt x="24" y="71"/>
                      <a:pt x="25" y="74"/>
                      <a:pt x="26" y="77"/>
                    </a:cubicBezTo>
                    <a:cubicBezTo>
                      <a:pt x="26" y="77"/>
                      <a:pt x="26" y="77"/>
                      <a:pt x="26" y="77"/>
                    </a:cubicBezTo>
                    <a:cubicBezTo>
                      <a:pt x="26" y="78"/>
                      <a:pt x="27" y="79"/>
                      <a:pt x="27" y="80"/>
                    </a:cubicBezTo>
                    <a:cubicBezTo>
                      <a:pt x="28" y="82"/>
                      <a:pt x="28" y="84"/>
                      <a:pt x="29" y="85"/>
                    </a:cubicBezTo>
                    <a:cubicBezTo>
                      <a:pt x="29" y="85"/>
                      <a:pt x="29" y="85"/>
                      <a:pt x="29" y="85"/>
                    </a:cubicBezTo>
                    <a:cubicBezTo>
                      <a:pt x="29" y="87"/>
                      <a:pt x="28" y="88"/>
                      <a:pt x="26" y="89"/>
                    </a:cubicBezTo>
                    <a:cubicBezTo>
                      <a:pt x="24" y="90"/>
                      <a:pt x="22" y="89"/>
                      <a:pt x="21" y="88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5" y="49"/>
                      <a:pt x="5" y="45"/>
                      <a:pt x="6" y="42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9" y="8"/>
                      <a:pt x="31" y="4"/>
                      <a:pt x="48" y="4"/>
                    </a:cubicBezTo>
                    <a:cubicBezTo>
                      <a:pt x="48" y="4"/>
                      <a:pt x="48" y="4"/>
                      <a:pt x="48" y="4"/>
                    </a:cubicBezTo>
                    <a:cubicBezTo>
                      <a:pt x="64" y="4"/>
                      <a:pt x="67" y="11"/>
                      <a:pt x="69" y="15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4" y="22"/>
                      <a:pt x="88" y="47"/>
                      <a:pt x="88" y="47"/>
                    </a:cubicBez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7"/>
                      <a:pt x="95" y="52"/>
                      <a:pt x="101" y="57"/>
                    </a:cubicBezTo>
                    <a:cubicBezTo>
                      <a:pt x="104" y="60"/>
                      <a:pt x="108" y="62"/>
                      <a:pt x="110" y="64"/>
                    </a:cubicBezTo>
                    <a:cubicBezTo>
                      <a:pt x="112" y="65"/>
                      <a:pt x="113" y="66"/>
                      <a:pt x="114" y="67"/>
                    </a:cubicBezTo>
                    <a:cubicBezTo>
                      <a:pt x="114" y="67"/>
                      <a:pt x="114" y="67"/>
                      <a:pt x="114" y="67"/>
                    </a:cubicBezTo>
                    <a:cubicBezTo>
                      <a:pt x="115" y="68"/>
                      <a:pt x="115" y="70"/>
                      <a:pt x="114" y="72"/>
                    </a:cubicBezTo>
                    <a:cubicBezTo>
                      <a:pt x="113" y="73"/>
                      <a:pt x="111" y="74"/>
                      <a:pt x="109" y="73"/>
                    </a:cubicBezTo>
                    <a:lnTo>
                      <a:pt x="81" y="57"/>
                    </a:lnTo>
                    <a:close/>
                    <a:moveTo>
                      <a:pt x="26" y="43"/>
                    </a:moveTo>
                    <a:cubicBezTo>
                      <a:pt x="26" y="48"/>
                      <a:pt x="26" y="54"/>
                      <a:pt x="26" y="63"/>
                    </a:cubicBezTo>
                    <a:cubicBezTo>
                      <a:pt x="25" y="58"/>
                      <a:pt x="23" y="54"/>
                      <a:pt x="22" y="50"/>
                    </a:cubicBezTo>
                    <a:lnTo>
                      <a:pt x="26" y="43"/>
                    </a:lnTo>
                    <a:close/>
                    <a:moveTo>
                      <a:pt x="219" y="52"/>
                    </a:moveTo>
                    <a:cubicBezTo>
                      <a:pt x="203" y="88"/>
                      <a:pt x="203" y="88"/>
                      <a:pt x="203" y="88"/>
                    </a:cubicBezTo>
                    <a:cubicBezTo>
                      <a:pt x="202" y="89"/>
                      <a:pt x="200" y="90"/>
                      <a:pt x="198" y="89"/>
                    </a:cubicBezTo>
                    <a:cubicBezTo>
                      <a:pt x="196" y="88"/>
                      <a:pt x="195" y="87"/>
                      <a:pt x="196" y="85"/>
                    </a:cubicBezTo>
                    <a:cubicBezTo>
                      <a:pt x="196" y="85"/>
                      <a:pt x="196" y="85"/>
                      <a:pt x="196" y="85"/>
                    </a:cubicBezTo>
                    <a:cubicBezTo>
                      <a:pt x="196" y="84"/>
                      <a:pt x="197" y="82"/>
                      <a:pt x="198" y="80"/>
                    </a:cubicBezTo>
                    <a:cubicBezTo>
                      <a:pt x="198" y="79"/>
                      <a:pt x="198" y="78"/>
                      <a:pt x="198" y="77"/>
                    </a:cubicBezTo>
                    <a:cubicBezTo>
                      <a:pt x="198" y="77"/>
                      <a:pt x="198" y="77"/>
                      <a:pt x="198" y="77"/>
                    </a:cubicBezTo>
                    <a:cubicBezTo>
                      <a:pt x="199" y="74"/>
                      <a:pt x="201" y="71"/>
                      <a:pt x="202" y="68"/>
                    </a:cubicBezTo>
                    <a:cubicBezTo>
                      <a:pt x="205" y="59"/>
                      <a:pt x="208" y="50"/>
                      <a:pt x="208" y="50"/>
                    </a:cubicBezTo>
                    <a:cubicBezTo>
                      <a:pt x="208" y="49"/>
                      <a:pt x="208" y="48"/>
                      <a:pt x="207" y="48"/>
                    </a:cubicBezTo>
                    <a:cubicBezTo>
                      <a:pt x="198" y="35"/>
                      <a:pt x="198" y="35"/>
                      <a:pt x="198" y="35"/>
                    </a:cubicBezTo>
                    <a:cubicBezTo>
                      <a:pt x="197" y="34"/>
                      <a:pt x="196" y="34"/>
                      <a:pt x="195" y="34"/>
                    </a:cubicBezTo>
                    <a:cubicBezTo>
                      <a:pt x="194" y="34"/>
                      <a:pt x="194" y="35"/>
                      <a:pt x="194" y="36"/>
                    </a:cubicBezTo>
                    <a:cubicBezTo>
                      <a:pt x="194" y="36"/>
                      <a:pt x="194" y="50"/>
                      <a:pt x="194" y="76"/>
                    </a:cubicBezTo>
                    <a:cubicBezTo>
                      <a:pt x="193" y="80"/>
                      <a:pt x="192" y="83"/>
                      <a:pt x="191" y="83"/>
                    </a:cubicBezTo>
                    <a:cubicBezTo>
                      <a:pt x="191" y="84"/>
                      <a:pt x="191" y="84"/>
                      <a:pt x="191" y="84"/>
                    </a:cubicBezTo>
                    <a:cubicBezTo>
                      <a:pt x="190" y="87"/>
                      <a:pt x="192" y="90"/>
                      <a:pt x="194" y="92"/>
                    </a:cubicBezTo>
                    <a:cubicBezTo>
                      <a:pt x="194" y="110"/>
                      <a:pt x="194" y="129"/>
                      <a:pt x="194" y="144"/>
                    </a:cubicBezTo>
                    <a:cubicBezTo>
                      <a:pt x="194" y="151"/>
                      <a:pt x="195" y="157"/>
                      <a:pt x="195" y="162"/>
                    </a:cubicBezTo>
                    <a:cubicBezTo>
                      <a:pt x="195" y="165"/>
                      <a:pt x="195" y="167"/>
                      <a:pt x="195" y="169"/>
                    </a:cubicBezTo>
                    <a:cubicBezTo>
                      <a:pt x="195" y="169"/>
                      <a:pt x="195" y="169"/>
                      <a:pt x="195" y="169"/>
                    </a:cubicBezTo>
                    <a:cubicBezTo>
                      <a:pt x="194" y="171"/>
                      <a:pt x="192" y="173"/>
                      <a:pt x="189" y="173"/>
                    </a:cubicBezTo>
                    <a:cubicBezTo>
                      <a:pt x="186" y="173"/>
                      <a:pt x="183" y="171"/>
                      <a:pt x="183" y="168"/>
                    </a:cubicBezTo>
                    <a:cubicBezTo>
                      <a:pt x="177" y="92"/>
                      <a:pt x="177" y="92"/>
                      <a:pt x="177" y="92"/>
                    </a:cubicBezTo>
                    <a:cubicBezTo>
                      <a:pt x="177" y="91"/>
                      <a:pt x="176" y="90"/>
                      <a:pt x="175" y="90"/>
                    </a:cubicBezTo>
                    <a:cubicBezTo>
                      <a:pt x="174" y="90"/>
                      <a:pt x="173" y="91"/>
                      <a:pt x="173" y="92"/>
                    </a:cubicBezTo>
                    <a:cubicBezTo>
                      <a:pt x="167" y="168"/>
                      <a:pt x="167" y="168"/>
                      <a:pt x="167" y="168"/>
                    </a:cubicBezTo>
                    <a:cubicBezTo>
                      <a:pt x="166" y="171"/>
                      <a:pt x="164" y="173"/>
                      <a:pt x="161" y="173"/>
                    </a:cubicBezTo>
                    <a:cubicBezTo>
                      <a:pt x="158" y="173"/>
                      <a:pt x="155" y="171"/>
                      <a:pt x="155" y="169"/>
                    </a:cubicBezTo>
                    <a:cubicBezTo>
                      <a:pt x="155" y="169"/>
                      <a:pt x="155" y="169"/>
                      <a:pt x="155" y="169"/>
                    </a:cubicBezTo>
                    <a:cubicBezTo>
                      <a:pt x="155" y="167"/>
                      <a:pt x="155" y="166"/>
                      <a:pt x="155" y="163"/>
                    </a:cubicBezTo>
                    <a:cubicBezTo>
                      <a:pt x="156" y="159"/>
                      <a:pt x="156" y="153"/>
                      <a:pt x="156" y="147"/>
                    </a:cubicBezTo>
                    <a:cubicBezTo>
                      <a:pt x="156" y="133"/>
                      <a:pt x="157" y="116"/>
                      <a:pt x="157" y="98"/>
                    </a:cubicBezTo>
                    <a:cubicBezTo>
                      <a:pt x="158" y="78"/>
                      <a:pt x="158" y="58"/>
                      <a:pt x="159" y="44"/>
                    </a:cubicBezTo>
                    <a:cubicBezTo>
                      <a:pt x="159" y="44"/>
                      <a:pt x="159" y="44"/>
                      <a:pt x="159" y="44"/>
                    </a:cubicBezTo>
                    <a:cubicBezTo>
                      <a:pt x="159" y="33"/>
                      <a:pt x="159" y="27"/>
                      <a:pt x="159" y="27"/>
                    </a:cubicBezTo>
                    <a:cubicBezTo>
                      <a:pt x="159" y="25"/>
                      <a:pt x="158" y="24"/>
                      <a:pt x="157" y="24"/>
                    </a:cubicBezTo>
                    <a:cubicBezTo>
                      <a:pt x="157" y="24"/>
                      <a:pt x="157" y="24"/>
                      <a:pt x="157" y="24"/>
                    </a:cubicBezTo>
                    <a:cubicBezTo>
                      <a:pt x="155" y="24"/>
                      <a:pt x="154" y="25"/>
                      <a:pt x="154" y="27"/>
                    </a:cubicBezTo>
                    <a:cubicBezTo>
                      <a:pt x="154" y="32"/>
                      <a:pt x="154" y="37"/>
                      <a:pt x="154" y="43"/>
                    </a:cubicBezTo>
                    <a:cubicBezTo>
                      <a:pt x="144" y="57"/>
                      <a:pt x="144" y="57"/>
                      <a:pt x="144" y="57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20" y="68"/>
                      <a:pt x="119" y="65"/>
                      <a:pt x="117" y="63"/>
                    </a:cubicBezTo>
                    <a:cubicBezTo>
                      <a:pt x="117" y="63"/>
                      <a:pt x="117" y="63"/>
                      <a:pt x="117" y="63"/>
                    </a:cubicBezTo>
                    <a:cubicBezTo>
                      <a:pt x="117" y="63"/>
                      <a:pt x="116" y="63"/>
                      <a:pt x="116" y="63"/>
                    </a:cubicBezTo>
                    <a:cubicBezTo>
                      <a:pt x="124" y="57"/>
                      <a:pt x="136" y="47"/>
                      <a:pt x="136" y="47"/>
                    </a:cubicBezTo>
                    <a:cubicBezTo>
                      <a:pt x="136" y="47"/>
                      <a:pt x="137" y="47"/>
                      <a:pt x="137" y="47"/>
                    </a:cubicBezTo>
                    <a:cubicBezTo>
                      <a:pt x="137" y="47"/>
                      <a:pt x="151" y="22"/>
                      <a:pt x="155" y="15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1"/>
                      <a:pt x="161" y="4"/>
                      <a:pt x="177" y="4"/>
                    </a:cubicBezTo>
                    <a:cubicBezTo>
                      <a:pt x="177" y="4"/>
                      <a:pt x="177" y="4"/>
                      <a:pt x="177" y="4"/>
                    </a:cubicBezTo>
                    <a:cubicBezTo>
                      <a:pt x="194" y="4"/>
                      <a:pt x="196" y="8"/>
                      <a:pt x="201" y="16"/>
                    </a:cubicBezTo>
                    <a:cubicBezTo>
                      <a:pt x="218" y="42"/>
                      <a:pt x="218" y="42"/>
                      <a:pt x="218" y="42"/>
                    </a:cubicBezTo>
                    <a:cubicBezTo>
                      <a:pt x="220" y="45"/>
                      <a:pt x="220" y="49"/>
                      <a:pt x="219" y="52"/>
                    </a:cubicBezTo>
                    <a:close/>
                    <a:moveTo>
                      <a:pt x="198" y="43"/>
                    </a:moveTo>
                    <a:cubicBezTo>
                      <a:pt x="203" y="50"/>
                      <a:pt x="203" y="50"/>
                      <a:pt x="203" y="50"/>
                    </a:cubicBezTo>
                    <a:cubicBezTo>
                      <a:pt x="202" y="54"/>
                      <a:pt x="200" y="58"/>
                      <a:pt x="198" y="63"/>
                    </a:cubicBezTo>
                    <a:cubicBezTo>
                      <a:pt x="198" y="54"/>
                      <a:pt x="198" y="48"/>
                      <a:pt x="198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grpSp>
        <p:nvGrpSpPr>
          <p:cNvPr id="8" name="Group 34"/>
          <p:cNvGrpSpPr>
            <a:grpSpLocks noChangeAspect="1"/>
          </p:cNvGrpSpPr>
          <p:nvPr/>
        </p:nvGrpSpPr>
        <p:grpSpPr bwMode="auto">
          <a:xfrm>
            <a:off x="3406684" y="2247201"/>
            <a:ext cx="573757" cy="573755"/>
            <a:chOff x="1544" y="1525"/>
            <a:chExt cx="426" cy="426"/>
          </a:xfrm>
        </p:grpSpPr>
        <p:sp>
          <p:nvSpPr>
            <p:cNvPr id="87" name="Oval 35"/>
            <p:cNvSpPr>
              <a:spLocks noChangeArrowheads="1"/>
            </p:cNvSpPr>
            <p:nvPr/>
          </p:nvSpPr>
          <p:spPr bwMode="auto">
            <a:xfrm>
              <a:off x="1544" y="1525"/>
              <a:ext cx="426" cy="42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8" name="Freeform 36"/>
            <p:cNvSpPr>
              <a:spLocks noEditPoints="1"/>
            </p:cNvSpPr>
            <p:nvPr/>
          </p:nvSpPr>
          <p:spPr bwMode="auto">
            <a:xfrm>
              <a:off x="1672" y="1606"/>
              <a:ext cx="60" cy="264"/>
            </a:xfrm>
            <a:custGeom>
              <a:avLst/>
              <a:gdLst>
                <a:gd name="T0" fmla="*/ 50 w 50"/>
                <a:gd name="T1" fmla="*/ 173 h 220"/>
                <a:gd name="T2" fmla="*/ 36 w 50"/>
                <a:gd name="T3" fmla="*/ 0 h 220"/>
                <a:gd name="T4" fmla="*/ 0 w 50"/>
                <a:gd name="T5" fmla="*/ 14 h 220"/>
                <a:gd name="T6" fmla="*/ 0 w 50"/>
                <a:gd name="T7" fmla="*/ 173 h 220"/>
                <a:gd name="T8" fmla="*/ 0 w 50"/>
                <a:gd name="T9" fmla="*/ 173 h 220"/>
                <a:gd name="T10" fmla="*/ 0 w 50"/>
                <a:gd name="T11" fmla="*/ 174 h 220"/>
                <a:gd name="T12" fmla="*/ 0 w 50"/>
                <a:gd name="T13" fmla="*/ 174 h 220"/>
                <a:gd name="T14" fmla="*/ 25 w 50"/>
                <a:gd name="T15" fmla="*/ 220 h 220"/>
                <a:gd name="T16" fmla="*/ 50 w 50"/>
                <a:gd name="T17" fmla="*/ 174 h 220"/>
                <a:gd name="T18" fmla="*/ 50 w 50"/>
                <a:gd name="T19" fmla="*/ 174 h 220"/>
                <a:gd name="T20" fmla="*/ 50 w 50"/>
                <a:gd name="T21" fmla="*/ 174 h 220"/>
                <a:gd name="T22" fmla="*/ 31 w 50"/>
                <a:gd name="T23" fmla="*/ 201 h 220"/>
                <a:gd name="T24" fmla="*/ 7 w 50"/>
                <a:gd name="T25" fmla="*/ 177 h 220"/>
                <a:gd name="T26" fmla="*/ 16 w 50"/>
                <a:gd name="T27" fmla="*/ 177 h 220"/>
                <a:gd name="T28" fmla="*/ 18 w 50"/>
                <a:gd name="T29" fmla="*/ 177 h 220"/>
                <a:gd name="T30" fmla="*/ 44 w 50"/>
                <a:gd name="T31" fmla="*/ 175 h 220"/>
                <a:gd name="T32" fmla="*/ 45 w 50"/>
                <a:gd name="T33" fmla="*/ 53 h 220"/>
                <a:gd name="T34" fmla="*/ 4 w 50"/>
                <a:gd name="T35" fmla="*/ 34 h 220"/>
                <a:gd name="T36" fmla="*/ 45 w 50"/>
                <a:gd name="T37" fmla="*/ 53 h 220"/>
                <a:gd name="T38" fmla="*/ 19 w 50"/>
                <a:gd name="T39" fmla="*/ 172 h 220"/>
                <a:gd name="T40" fmla="*/ 31 w 50"/>
                <a:gd name="T41" fmla="*/ 58 h 220"/>
                <a:gd name="T42" fmla="*/ 23 w 50"/>
                <a:gd name="T43" fmla="*/ 171 h 220"/>
                <a:gd name="T44" fmla="*/ 4 w 50"/>
                <a:gd name="T45" fmla="*/ 58 h 220"/>
                <a:gd name="T46" fmla="*/ 14 w 50"/>
                <a:gd name="T47" fmla="*/ 173 h 220"/>
                <a:gd name="T48" fmla="*/ 36 w 50"/>
                <a:gd name="T49" fmla="*/ 169 h 220"/>
                <a:gd name="T50" fmla="*/ 45 w 50"/>
                <a:gd name="T51" fmla="*/ 58 h 220"/>
                <a:gd name="T52" fmla="*/ 36 w 50"/>
                <a:gd name="T53" fmla="*/ 169 h 220"/>
                <a:gd name="T54" fmla="*/ 36 w 50"/>
                <a:gd name="T55" fmla="*/ 5 h 220"/>
                <a:gd name="T56" fmla="*/ 45 w 50"/>
                <a:gd name="T57" fmla="*/ 29 h 220"/>
                <a:gd name="T58" fmla="*/ 4 w 50"/>
                <a:gd name="T59" fmla="*/ 14 h 220"/>
                <a:gd name="T60" fmla="*/ 22 w 50"/>
                <a:gd name="T61" fmla="*/ 206 h 220"/>
                <a:gd name="T62" fmla="*/ 25 w 50"/>
                <a:gd name="T63" fmla="*/ 21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0" h="220">
                  <a:moveTo>
                    <a:pt x="50" y="173"/>
                  </a:moveTo>
                  <a:cubicBezTo>
                    <a:pt x="50" y="173"/>
                    <a:pt x="50" y="173"/>
                    <a:pt x="50" y="17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6"/>
                    <a:pt x="44" y="0"/>
                    <a:pt x="3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23" y="218"/>
                    <a:pt x="23" y="218"/>
                    <a:pt x="23" y="218"/>
                  </a:cubicBezTo>
                  <a:cubicBezTo>
                    <a:pt x="23" y="219"/>
                    <a:pt x="24" y="220"/>
                    <a:pt x="25" y="220"/>
                  </a:cubicBezTo>
                  <a:cubicBezTo>
                    <a:pt x="26" y="220"/>
                    <a:pt x="27" y="219"/>
                    <a:pt x="27" y="218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3"/>
                  </a:cubicBezTo>
                  <a:close/>
                  <a:moveTo>
                    <a:pt x="31" y="201"/>
                  </a:moveTo>
                  <a:cubicBezTo>
                    <a:pt x="19" y="201"/>
                    <a:pt x="19" y="201"/>
                    <a:pt x="19" y="201"/>
                  </a:cubicBezTo>
                  <a:cubicBezTo>
                    <a:pt x="7" y="177"/>
                    <a:pt x="7" y="177"/>
                    <a:pt x="7" y="177"/>
                  </a:cubicBezTo>
                  <a:cubicBezTo>
                    <a:pt x="8" y="177"/>
                    <a:pt x="9" y="177"/>
                    <a:pt x="11" y="177"/>
                  </a:cubicBezTo>
                  <a:cubicBezTo>
                    <a:pt x="13" y="177"/>
                    <a:pt x="14" y="177"/>
                    <a:pt x="16" y="177"/>
                  </a:cubicBezTo>
                  <a:cubicBezTo>
                    <a:pt x="16" y="177"/>
                    <a:pt x="16" y="177"/>
                    <a:pt x="17" y="177"/>
                  </a:cubicBezTo>
                  <a:cubicBezTo>
                    <a:pt x="17" y="177"/>
                    <a:pt x="17" y="177"/>
                    <a:pt x="18" y="177"/>
                  </a:cubicBezTo>
                  <a:cubicBezTo>
                    <a:pt x="20" y="176"/>
                    <a:pt x="22" y="176"/>
                    <a:pt x="24" y="176"/>
                  </a:cubicBezTo>
                  <a:cubicBezTo>
                    <a:pt x="31" y="174"/>
                    <a:pt x="38" y="173"/>
                    <a:pt x="44" y="175"/>
                  </a:cubicBezTo>
                  <a:lnTo>
                    <a:pt x="31" y="201"/>
                  </a:lnTo>
                  <a:close/>
                  <a:moveTo>
                    <a:pt x="45" y="53"/>
                  </a:moveTo>
                  <a:cubicBezTo>
                    <a:pt x="4" y="53"/>
                    <a:pt x="4" y="53"/>
                    <a:pt x="4" y="53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53"/>
                  </a:lnTo>
                  <a:close/>
                  <a:moveTo>
                    <a:pt x="23" y="171"/>
                  </a:moveTo>
                  <a:cubicBezTo>
                    <a:pt x="22" y="171"/>
                    <a:pt x="20" y="172"/>
                    <a:pt x="19" y="172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169"/>
                    <a:pt x="31" y="169"/>
                    <a:pt x="31" y="169"/>
                  </a:cubicBezTo>
                  <a:cubicBezTo>
                    <a:pt x="28" y="170"/>
                    <a:pt x="26" y="170"/>
                    <a:pt x="23" y="171"/>
                  </a:cubicBezTo>
                  <a:close/>
                  <a:moveTo>
                    <a:pt x="4" y="172"/>
                  </a:moveTo>
                  <a:cubicBezTo>
                    <a:pt x="4" y="58"/>
                    <a:pt x="4" y="58"/>
                    <a:pt x="4" y="58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4" y="173"/>
                    <a:pt x="14" y="173"/>
                    <a:pt x="14" y="173"/>
                  </a:cubicBezTo>
                  <a:cubicBezTo>
                    <a:pt x="11" y="173"/>
                    <a:pt x="7" y="173"/>
                    <a:pt x="4" y="172"/>
                  </a:cubicBezTo>
                  <a:close/>
                  <a:moveTo>
                    <a:pt x="36" y="169"/>
                  </a:moveTo>
                  <a:cubicBezTo>
                    <a:pt x="36" y="58"/>
                    <a:pt x="36" y="58"/>
                    <a:pt x="36" y="58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170"/>
                    <a:pt x="45" y="170"/>
                    <a:pt x="45" y="170"/>
                  </a:cubicBezTo>
                  <a:cubicBezTo>
                    <a:pt x="42" y="169"/>
                    <a:pt x="39" y="169"/>
                    <a:pt x="36" y="169"/>
                  </a:cubicBezTo>
                  <a:close/>
                  <a:moveTo>
                    <a:pt x="13" y="5"/>
                  </a:moveTo>
                  <a:cubicBezTo>
                    <a:pt x="36" y="5"/>
                    <a:pt x="36" y="5"/>
                    <a:pt x="36" y="5"/>
                  </a:cubicBezTo>
                  <a:cubicBezTo>
                    <a:pt x="41" y="5"/>
                    <a:pt x="45" y="9"/>
                    <a:pt x="45" y="14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9"/>
                    <a:pt x="8" y="5"/>
                    <a:pt x="13" y="5"/>
                  </a:cubicBezTo>
                  <a:close/>
                  <a:moveTo>
                    <a:pt x="22" y="206"/>
                  </a:moveTo>
                  <a:cubicBezTo>
                    <a:pt x="28" y="206"/>
                    <a:pt x="28" y="206"/>
                    <a:pt x="28" y="206"/>
                  </a:cubicBezTo>
                  <a:cubicBezTo>
                    <a:pt x="25" y="212"/>
                    <a:pt x="25" y="212"/>
                    <a:pt x="25" y="212"/>
                  </a:cubicBezTo>
                  <a:lnTo>
                    <a:pt x="22" y="20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9" name="Freeform 37"/>
            <p:cNvSpPr>
              <a:spLocks noEditPoints="1"/>
            </p:cNvSpPr>
            <p:nvPr/>
          </p:nvSpPr>
          <p:spPr bwMode="auto">
            <a:xfrm>
              <a:off x="1765" y="1606"/>
              <a:ext cx="77" cy="264"/>
            </a:xfrm>
            <a:custGeom>
              <a:avLst/>
              <a:gdLst>
                <a:gd name="T0" fmla="*/ 61 w 64"/>
                <a:gd name="T1" fmla="*/ 0 h 220"/>
                <a:gd name="T2" fmla="*/ 3 w 64"/>
                <a:gd name="T3" fmla="*/ 0 h 220"/>
                <a:gd name="T4" fmla="*/ 0 w 64"/>
                <a:gd name="T5" fmla="*/ 3 h 220"/>
                <a:gd name="T6" fmla="*/ 0 w 64"/>
                <a:gd name="T7" fmla="*/ 217 h 220"/>
                <a:gd name="T8" fmla="*/ 3 w 64"/>
                <a:gd name="T9" fmla="*/ 220 h 220"/>
                <a:gd name="T10" fmla="*/ 61 w 64"/>
                <a:gd name="T11" fmla="*/ 220 h 220"/>
                <a:gd name="T12" fmla="*/ 64 w 64"/>
                <a:gd name="T13" fmla="*/ 217 h 220"/>
                <a:gd name="T14" fmla="*/ 64 w 64"/>
                <a:gd name="T15" fmla="*/ 3 h 220"/>
                <a:gd name="T16" fmla="*/ 61 w 64"/>
                <a:gd name="T17" fmla="*/ 0 h 220"/>
                <a:gd name="T18" fmla="*/ 5 w 64"/>
                <a:gd name="T19" fmla="*/ 215 h 220"/>
                <a:gd name="T20" fmla="*/ 5 w 64"/>
                <a:gd name="T21" fmla="*/ 5 h 220"/>
                <a:gd name="T22" fmla="*/ 59 w 64"/>
                <a:gd name="T23" fmla="*/ 5 h 220"/>
                <a:gd name="T24" fmla="*/ 59 w 64"/>
                <a:gd name="T25" fmla="*/ 22 h 220"/>
                <a:gd name="T26" fmla="*/ 39 w 64"/>
                <a:gd name="T27" fmla="*/ 22 h 220"/>
                <a:gd name="T28" fmla="*/ 37 w 64"/>
                <a:gd name="T29" fmla="*/ 25 h 220"/>
                <a:gd name="T30" fmla="*/ 39 w 64"/>
                <a:gd name="T31" fmla="*/ 27 h 220"/>
                <a:gd name="T32" fmla="*/ 59 w 64"/>
                <a:gd name="T33" fmla="*/ 27 h 220"/>
                <a:gd name="T34" fmla="*/ 59 w 64"/>
                <a:gd name="T35" fmla="*/ 47 h 220"/>
                <a:gd name="T36" fmla="*/ 32 w 64"/>
                <a:gd name="T37" fmla="*/ 47 h 220"/>
                <a:gd name="T38" fmla="*/ 30 w 64"/>
                <a:gd name="T39" fmla="*/ 49 h 220"/>
                <a:gd name="T40" fmla="*/ 32 w 64"/>
                <a:gd name="T41" fmla="*/ 51 h 220"/>
                <a:gd name="T42" fmla="*/ 59 w 64"/>
                <a:gd name="T43" fmla="*/ 51 h 220"/>
                <a:gd name="T44" fmla="*/ 59 w 64"/>
                <a:gd name="T45" fmla="*/ 71 h 220"/>
                <a:gd name="T46" fmla="*/ 39 w 64"/>
                <a:gd name="T47" fmla="*/ 71 h 220"/>
                <a:gd name="T48" fmla="*/ 37 w 64"/>
                <a:gd name="T49" fmla="*/ 73 h 220"/>
                <a:gd name="T50" fmla="*/ 39 w 64"/>
                <a:gd name="T51" fmla="*/ 76 h 220"/>
                <a:gd name="T52" fmla="*/ 59 w 64"/>
                <a:gd name="T53" fmla="*/ 76 h 220"/>
                <a:gd name="T54" fmla="*/ 59 w 64"/>
                <a:gd name="T55" fmla="*/ 95 h 220"/>
                <a:gd name="T56" fmla="*/ 32 w 64"/>
                <a:gd name="T57" fmla="*/ 95 h 220"/>
                <a:gd name="T58" fmla="*/ 30 w 64"/>
                <a:gd name="T59" fmla="*/ 97 h 220"/>
                <a:gd name="T60" fmla="*/ 32 w 64"/>
                <a:gd name="T61" fmla="*/ 100 h 220"/>
                <a:gd name="T62" fmla="*/ 59 w 64"/>
                <a:gd name="T63" fmla="*/ 100 h 220"/>
                <a:gd name="T64" fmla="*/ 59 w 64"/>
                <a:gd name="T65" fmla="*/ 119 h 220"/>
                <a:gd name="T66" fmla="*/ 39 w 64"/>
                <a:gd name="T67" fmla="*/ 119 h 220"/>
                <a:gd name="T68" fmla="*/ 37 w 64"/>
                <a:gd name="T69" fmla="*/ 122 h 220"/>
                <a:gd name="T70" fmla="*/ 39 w 64"/>
                <a:gd name="T71" fmla="*/ 124 h 220"/>
                <a:gd name="T72" fmla="*/ 59 w 64"/>
                <a:gd name="T73" fmla="*/ 124 h 220"/>
                <a:gd name="T74" fmla="*/ 59 w 64"/>
                <a:gd name="T75" fmla="*/ 143 h 220"/>
                <a:gd name="T76" fmla="*/ 32 w 64"/>
                <a:gd name="T77" fmla="*/ 143 h 220"/>
                <a:gd name="T78" fmla="*/ 30 w 64"/>
                <a:gd name="T79" fmla="*/ 146 h 220"/>
                <a:gd name="T80" fmla="*/ 32 w 64"/>
                <a:gd name="T81" fmla="*/ 148 h 220"/>
                <a:gd name="T82" fmla="*/ 59 w 64"/>
                <a:gd name="T83" fmla="*/ 148 h 220"/>
                <a:gd name="T84" fmla="*/ 59 w 64"/>
                <a:gd name="T85" fmla="*/ 168 h 220"/>
                <a:gd name="T86" fmla="*/ 39 w 64"/>
                <a:gd name="T87" fmla="*/ 168 h 220"/>
                <a:gd name="T88" fmla="*/ 37 w 64"/>
                <a:gd name="T89" fmla="*/ 170 h 220"/>
                <a:gd name="T90" fmla="*/ 39 w 64"/>
                <a:gd name="T91" fmla="*/ 172 h 220"/>
                <a:gd name="T92" fmla="*/ 59 w 64"/>
                <a:gd name="T93" fmla="*/ 172 h 220"/>
                <a:gd name="T94" fmla="*/ 59 w 64"/>
                <a:gd name="T95" fmla="*/ 192 h 220"/>
                <a:gd name="T96" fmla="*/ 32 w 64"/>
                <a:gd name="T97" fmla="*/ 192 h 220"/>
                <a:gd name="T98" fmla="*/ 30 w 64"/>
                <a:gd name="T99" fmla="*/ 194 h 220"/>
                <a:gd name="T100" fmla="*/ 32 w 64"/>
                <a:gd name="T101" fmla="*/ 196 h 220"/>
                <a:gd name="T102" fmla="*/ 59 w 64"/>
                <a:gd name="T103" fmla="*/ 196 h 220"/>
                <a:gd name="T104" fmla="*/ 59 w 64"/>
                <a:gd name="T105" fmla="*/ 215 h 220"/>
                <a:gd name="T106" fmla="*/ 5 w 64"/>
                <a:gd name="T107" fmla="*/ 21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4" h="220">
                  <a:moveTo>
                    <a:pt x="61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18"/>
                    <a:pt x="1" y="220"/>
                    <a:pt x="3" y="220"/>
                  </a:cubicBezTo>
                  <a:cubicBezTo>
                    <a:pt x="61" y="220"/>
                    <a:pt x="61" y="220"/>
                    <a:pt x="61" y="220"/>
                  </a:cubicBezTo>
                  <a:cubicBezTo>
                    <a:pt x="63" y="220"/>
                    <a:pt x="64" y="218"/>
                    <a:pt x="64" y="217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1"/>
                    <a:pt x="63" y="0"/>
                    <a:pt x="61" y="0"/>
                  </a:cubicBezTo>
                  <a:close/>
                  <a:moveTo>
                    <a:pt x="5" y="21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8" y="22"/>
                    <a:pt x="37" y="24"/>
                    <a:pt x="37" y="25"/>
                  </a:cubicBezTo>
                  <a:cubicBezTo>
                    <a:pt x="37" y="26"/>
                    <a:pt x="38" y="27"/>
                    <a:pt x="39" y="27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59" y="47"/>
                    <a:pt x="59" y="47"/>
                    <a:pt x="59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0" y="48"/>
                    <a:pt x="30" y="49"/>
                  </a:cubicBezTo>
                  <a:cubicBezTo>
                    <a:pt x="30" y="50"/>
                    <a:pt x="31" y="51"/>
                    <a:pt x="32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59" y="71"/>
                    <a:pt x="59" y="71"/>
                    <a:pt x="59" y="71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8" y="71"/>
                    <a:pt x="37" y="72"/>
                    <a:pt x="37" y="73"/>
                  </a:cubicBezTo>
                  <a:cubicBezTo>
                    <a:pt x="37" y="74"/>
                    <a:pt x="38" y="76"/>
                    <a:pt x="39" y="76"/>
                  </a:cubicBezTo>
                  <a:cubicBezTo>
                    <a:pt x="59" y="76"/>
                    <a:pt x="59" y="76"/>
                    <a:pt x="59" y="76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31" y="95"/>
                    <a:pt x="30" y="96"/>
                    <a:pt x="30" y="97"/>
                  </a:cubicBezTo>
                  <a:cubicBezTo>
                    <a:pt x="30" y="99"/>
                    <a:pt x="31" y="100"/>
                    <a:pt x="32" y="100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38" y="119"/>
                    <a:pt x="37" y="120"/>
                    <a:pt x="37" y="122"/>
                  </a:cubicBezTo>
                  <a:cubicBezTo>
                    <a:pt x="37" y="123"/>
                    <a:pt x="38" y="124"/>
                    <a:pt x="39" y="124"/>
                  </a:cubicBezTo>
                  <a:cubicBezTo>
                    <a:pt x="59" y="124"/>
                    <a:pt x="59" y="124"/>
                    <a:pt x="59" y="124"/>
                  </a:cubicBezTo>
                  <a:cubicBezTo>
                    <a:pt x="59" y="143"/>
                    <a:pt x="59" y="143"/>
                    <a:pt x="59" y="143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31" y="143"/>
                    <a:pt x="30" y="144"/>
                    <a:pt x="30" y="146"/>
                  </a:cubicBezTo>
                  <a:cubicBezTo>
                    <a:pt x="30" y="147"/>
                    <a:pt x="31" y="148"/>
                    <a:pt x="32" y="148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39" y="168"/>
                    <a:pt x="39" y="168"/>
                    <a:pt x="39" y="168"/>
                  </a:cubicBezTo>
                  <a:cubicBezTo>
                    <a:pt x="38" y="168"/>
                    <a:pt x="37" y="169"/>
                    <a:pt x="37" y="170"/>
                  </a:cubicBezTo>
                  <a:cubicBezTo>
                    <a:pt x="37" y="171"/>
                    <a:pt x="38" y="172"/>
                    <a:pt x="39" y="172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59" y="192"/>
                    <a:pt x="59" y="192"/>
                    <a:pt x="59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0" y="193"/>
                    <a:pt x="30" y="194"/>
                  </a:cubicBezTo>
                  <a:cubicBezTo>
                    <a:pt x="30" y="195"/>
                    <a:pt x="31" y="196"/>
                    <a:pt x="32" y="196"/>
                  </a:cubicBezTo>
                  <a:cubicBezTo>
                    <a:pt x="59" y="196"/>
                    <a:pt x="59" y="196"/>
                    <a:pt x="59" y="196"/>
                  </a:cubicBezTo>
                  <a:cubicBezTo>
                    <a:pt x="59" y="215"/>
                    <a:pt x="59" y="215"/>
                    <a:pt x="59" y="215"/>
                  </a:cubicBezTo>
                  <a:lnTo>
                    <a:pt x="5" y="2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cxnSp>
        <p:nvCxnSpPr>
          <p:cNvPr id="91" name="Straight Connector 90"/>
          <p:cNvCxnSpPr/>
          <p:nvPr/>
        </p:nvCxnSpPr>
        <p:spPr>
          <a:xfrm flipH="1" flipV="1">
            <a:off x="3693518" y="2818388"/>
            <a:ext cx="45" cy="453597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8531967" y="3271953"/>
            <a:ext cx="4012" cy="8838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6" name="Rectangle 95"/>
          <p:cNvSpPr/>
          <p:nvPr/>
        </p:nvSpPr>
        <p:spPr bwMode="white">
          <a:xfrm>
            <a:off x="-101839" y="2855879"/>
            <a:ext cx="2240260" cy="1366011"/>
          </a:xfrm>
          <a:custGeom>
            <a:avLst/>
            <a:gdLst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2315 w 1532315"/>
              <a:gd name="connsiteY2" fmla="*/ 1024508 h 1024508"/>
              <a:gd name="connsiteX3" fmla="*/ 0 w 1532315"/>
              <a:gd name="connsiteY3" fmla="*/ 1024508 h 1024508"/>
              <a:gd name="connsiteX4" fmla="*/ 0 w 1532315"/>
              <a:gd name="connsiteY4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532315 w 1532315"/>
              <a:gd name="connsiteY3" fmla="*/ 1024508 h 1024508"/>
              <a:gd name="connsiteX4" fmla="*/ 0 w 1532315"/>
              <a:gd name="connsiteY4" fmla="*/ 1024508 h 1024508"/>
              <a:gd name="connsiteX5" fmla="*/ 0 w 1532315"/>
              <a:gd name="connsiteY5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528762 w 1532315"/>
              <a:gd name="connsiteY3" fmla="*/ 766028 h 1024508"/>
              <a:gd name="connsiteX4" fmla="*/ 1532315 w 1532315"/>
              <a:gd name="connsiteY4" fmla="*/ 1024508 h 1024508"/>
              <a:gd name="connsiteX5" fmla="*/ 0 w 1532315"/>
              <a:gd name="connsiteY5" fmla="*/ 1024508 h 1024508"/>
              <a:gd name="connsiteX6" fmla="*/ 0 w 1532315"/>
              <a:gd name="connsiteY6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530350 w 1532315"/>
              <a:gd name="connsiteY3" fmla="*/ 4675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  <a:gd name="connsiteX0" fmla="*/ 0 w 1532315"/>
              <a:gd name="connsiteY0" fmla="*/ 0 h 1024508"/>
              <a:gd name="connsiteX1" fmla="*/ 1532315 w 1532315"/>
              <a:gd name="connsiteY1" fmla="*/ 0 h 1024508"/>
              <a:gd name="connsiteX2" fmla="*/ 1530350 w 1532315"/>
              <a:gd name="connsiteY2" fmla="*/ 154841 h 1024508"/>
              <a:gd name="connsiteX3" fmla="*/ 1408112 w 1532315"/>
              <a:gd name="connsiteY3" fmla="*/ 442178 h 1024508"/>
              <a:gd name="connsiteX4" fmla="*/ 1528762 w 1532315"/>
              <a:gd name="connsiteY4" fmla="*/ 766028 h 1024508"/>
              <a:gd name="connsiteX5" fmla="*/ 1532315 w 1532315"/>
              <a:gd name="connsiteY5" fmla="*/ 1024508 h 1024508"/>
              <a:gd name="connsiteX6" fmla="*/ 0 w 1532315"/>
              <a:gd name="connsiteY6" fmla="*/ 1024508 h 1024508"/>
              <a:gd name="connsiteX7" fmla="*/ 0 w 1532315"/>
              <a:gd name="connsiteY7" fmla="*/ 0 h 1024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32315" h="1024508">
                <a:moveTo>
                  <a:pt x="0" y="0"/>
                </a:moveTo>
                <a:lnTo>
                  <a:pt x="1532315" y="0"/>
                </a:lnTo>
                <a:lnTo>
                  <a:pt x="1530350" y="154841"/>
                </a:lnTo>
                <a:cubicBezTo>
                  <a:pt x="1374448" y="228009"/>
                  <a:pt x="1408377" y="340314"/>
                  <a:pt x="1408112" y="442178"/>
                </a:cubicBezTo>
                <a:cubicBezTo>
                  <a:pt x="1407847" y="544042"/>
                  <a:pt x="1382385" y="687494"/>
                  <a:pt x="1528762" y="766028"/>
                </a:cubicBezTo>
                <a:cubicBezTo>
                  <a:pt x="1529946" y="852188"/>
                  <a:pt x="1531131" y="938348"/>
                  <a:pt x="1532315" y="1024508"/>
                </a:cubicBezTo>
                <a:lnTo>
                  <a:pt x="0" y="1024508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4" name="Freeform 93"/>
          <p:cNvSpPr>
            <a:spLocks/>
          </p:cNvSpPr>
          <p:nvPr/>
        </p:nvSpPr>
        <p:spPr bwMode="auto">
          <a:xfrm rot="5400000">
            <a:off x="1367039" y="3110102"/>
            <a:ext cx="816088" cy="722439"/>
          </a:xfrm>
          <a:custGeom>
            <a:avLst/>
            <a:gdLst>
              <a:gd name="T0" fmla="*/ 30 w 43"/>
              <a:gd name="T1" fmla="*/ 38 h 38"/>
              <a:gd name="T2" fmla="*/ 43 w 43"/>
              <a:gd name="T3" fmla="*/ 0 h 38"/>
              <a:gd name="T4" fmla="*/ 32 w 43"/>
              <a:gd name="T5" fmla="*/ 0 h 38"/>
              <a:gd name="T6" fmla="*/ 11 w 43"/>
              <a:gd name="T7" fmla="*/ 0 h 38"/>
              <a:gd name="T8" fmla="*/ 0 w 43"/>
              <a:gd name="T9" fmla="*/ 0 h 38"/>
              <a:gd name="T10" fmla="*/ 13 w 43"/>
              <a:gd name="T11" fmla="*/ 38 h 38"/>
              <a:gd name="T12" fmla="*/ 22 w 43"/>
              <a:gd name="T13" fmla="*/ 38 h 38"/>
              <a:gd name="T14" fmla="*/ 30 w 43"/>
              <a:gd name="T15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3" h="38">
                <a:moveTo>
                  <a:pt x="30" y="38"/>
                </a:moveTo>
                <a:cubicBezTo>
                  <a:pt x="43" y="0"/>
                  <a:pt x="43" y="0"/>
                  <a:pt x="43" y="0"/>
                </a:cubicBezTo>
                <a:cubicBezTo>
                  <a:pt x="41" y="2"/>
                  <a:pt x="36" y="2"/>
                  <a:pt x="32" y="0"/>
                </a:cubicBezTo>
                <a:cubicBezTo>
                  <a:pt x="27" y="4"/>
                  <a:pt x="15" y="4"/>
                  <a:pt x="11" y="0"/>
                </a:cubicBezTo>
                <a:cubicBezTo>
                  <a:pt x="7" y="2"/>
                  <a:pt x="1" y="2"/>
                  <a:pt x="0" y="0"/>
                </a:cubicBezTo>
                <a:cubicBezTo>
                  <a:pt x="13" y="38"/>
                  <a:pt x="13" y="38"/>
                  <a:pt x="13" y="38"/>
                </a:cubicBezTo>
                <a:cubicBezTo>
                  <a:pt x="16" y="38"/>
                  <a:pt x="19" y="38"/>
                  <a:pt x="22" y="38"/>
                </a:cubicBezTo>
                <a:cubicBezTo>
                  <a:pt x="24" y="38"/>
                  <a:pt x="27" y="38"/>
                  <a:pt x="30" y="38"/>
                </a:cubicBezTo>
                <a:close/>
              </a:path>
            </a:pathLst>
          </a:custGeom>
          <a:gradFill flip="none" rotWithShape="1">
            <a:gsLst>
              <a:gs pos="0">
                <a:srgbClr val="F2CCBB">
                  <a:shade val="67500"/>
                  <a:satMod val="115000"/>
                </a:srgbClr>
              </a:gs>
              <a:gs pos="100000">
                <a:srgbClr val="F2CCBB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95" name="Freeform 94"/>
          <p:cNvSpPr>
            <a:spLocks/>
          </p:cNvSpPr>
          <p:nvPr/>
        </p:nvSpPr>
        <p:spPr bwMode="auto">
          <a:xfrm rot="5400000">
            <a:off x="1071374" y="3290718"/>
            <a:ext cx="323761" cy="361220"/>
          </a:xfrm>
          <a:custGeom>
            <a:avLst/>
            <a:gdLst>
              <a:gd name="T0" fmla="*/ 8 w 17"/>
              <a:gd name="T1" fmla="*/ 18 h 19"/>
              <a:gd name="T2" fmla="*/ 9 w 17"/>
              <a:gd name="T3" fmla="*/ 18 h 19"/>
              <a:gd name="T4" fmla="*/ 11 w 17"/>
              <a:gd name="T5" fmla="*/ 17 h 19"/>
              <a:gd name="T6" fmla="*/ 17 w 17"/>
              <a:gd name="T7" fmla="*/ 0 h 19"/>
              <a:gd name="T8" fmla="*/ 9 w 17"/>
              <a:gd name="T9" fmla="*/ 0 h 19"/>
              <a:gd name="T10" fmla="*/ 0 w 17"/>
              <a:gd name="T11" fmla="*/ 0 h 19"/>
              <a:gd name="T12" fmla="*/ 6 w 17"/>
              <a:gd name="T13" fmla="*/ 17 h 19"/>
              <a:gd name="T14" fmla="*/ 8 w 17"/>
              <a:gd name="T15" fmla="*/ 18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19">
                <a:moveTo>
                  <a:pt x="8" y="18"/>
                </a:moveTo>
                <a:cubicBezTo>
                  <a:pt x="8" y="19"/>
                  <a:pt x="9" y="19"/>
                  <a:pt x="9" y="18"/>
                </a:cubicBezTo>
                <a:cubicBezTo>
                  <a:pt x="10" y="18"/>
                  <a:pt x="10" y="18"/>
                  <a:pt x="11" y="17"/>
                </a:cubicBezTo>
                <a:cubicBezTo>
                  <a:pt x="17" y="0"/>
                  <a:pt x="17" y="0"/>
                  <a:pt x="17" y="0"/>
                </a:cubicBezTo>
                <a:cubicBezTo>
                  <a:pt x="14" y="0"/>
                  <a:pt x="11" y="0"/>
                  <a:pt x="9" y="0"/>
                </a:cubicBezTo>
                <a:cubicBezTo>
                  <a:pt x="6" y="0"/>
                  <a:pt x="3" y="0"/>
                  <a:pt x="0" y="0"/>
                </a:cubicBezTo>
                <a:cubicBezTo>
                  <a:pt x="6" y="17"/>
                  <a:pt x="6" y="17"/>
                  <a:pt x="6" y="17"/>
                </a:cubicBezTo>
                <a:cubicBezTo>
                  <a:pt x="7" y="18"/>
                  <a:pt x="7" y="18"/>
                  <a:pt x="8" y="18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cxnSp>
        <p:nvCxnSpPr>
          <p:cNvPr id="98" name="Straight Connector 97"/>
          <p:cNvCxnSpPr/>
          <p:nvPr/>
        </p:nvCxnSpPr>
        <p:spPr>
          <a:xfrm flipV="1">
            <a:off x="5571848" y="3670658"/>
            <a:ext cx="5409" cy="1176812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/>
          <p:cNvSpPr/>
          <p:nvPr/>
        </p:nvSpPr>
        <p:spPr>
          <a:xfrm>
            <a:off x="4206238" y="1775734"/>
            <a:ext cx="3123028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fr-FR" sz="2000" dirty="0" err="1" smtClean="0"/>
              <a:t>Introducing</a:t>
            </a:r>
            <a:r>
              <a:rPr lang="fr-FR" sz="2000" dirty="0" smtClean="0"/>
              <a:t> the </a:t>
            </a:r>
            <a:r>
              <a:rPr lang="fr-FR" sz="2000" dirty="0" err="1" smtClean="0"/>
              <a:t>market</a:t>
            </a:r>
            <a:endParaRPr lang="fr-FR" sz="2000" dirty="0"/>
          </a:p>
        </p:txBody>
      </p:sp>
      <p:sp>
        <p:nvSpPr>
          <p:cNvPr id="101" name="Rectangle 100"/>
          <p:cNvSpPr/>
          <p:nvPr/>
        </p:nvSpPr>
        <p:spPr>
          <a:xfrm>
            <a:off x="3439141" y="1678409"/>
            <a:ext cx="605935" cy="58439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en-US" sz="4267" dirty="0" smtClean="0"/>
              <a:t>01</a:t>
            </a:r>
            <a:endParaRPr lang="en-US" sz="4267" dirty="0"/>
          </a:p>
        </p:txBody>
      </p:sp>
      <p:sp>
        <p:nvSpPr>
          <p:cNvPr id="103" name="Rectangle 102"/>
          <p:cNvSpPr/>
          <p:nvPr/>
        </p:nvSpPr>
        <p:spPr>
          <a:xfrm>
            <a:off x="6053608" y="5582270"/>
            <a:ext cx="2434501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fr-FR" sz="2000" dirty="0" err="1" smtClean="0"/>
              <a:t>Problem</a:t>
            </a:r>
            <a:r>
              <a:rPr lang="fr-FR" sz="2000" dirty="0" smtClean="0"/>
              <a:t> </a:t>
            </a:r>
            <a:r>
              <a:rPr lang="fr-FR" sz="2000" dirty="0" err="1" smtClean="0"/>
              <a:t>Statement</a:t>
            </a:r>
            <a:r>
              <a:rPr lang="fr-FR" sz="2000" dirty="0" smtClean="0"/>
              <a:t> </a:t>
            </a:r>
            <a:endParaRPr lang="fr-FR" sz="2000" dirty="0"/>
          </a:p>
        </p:txBody>
      </p:sp>
      <p:sp>
        <p:nvSpPr>
          <p:cNvPr id="104" name="Rectangle 103"/>
          <p:cNvSpPr/>
          <p:nvPr/>
        </p:nvSpPr>
        <p:spPr>
          <a:xfrm>
            <a:off x="5192549" y="5484945"/>
            <a:ext cx="605935" cy="58439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en-US" sz="4267" dirty="0" smtClean="0"/>
              <a:t>02</a:t>
            </a:r>
            <a:endParaRPr lang="en-US" sz="4267" dirty="0"/>
          </a:p>
        </p:txBody>
      </p:sp>
      <p:sp>
        <p:nvSpPr>
          <p:cNvPr id="105" name="Rectangle 104"/>
          <p:cNvSpPr/>
          <p:nvPr/>
        </p:nvSpPr>
        <p:spPr>
          <a:xfrm>
            <a:off x="9064638" y="4935326"/>
            <a:ext cx="2434501" cy="2739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fr-FR" sz="2000" dirty="0" err="1" smtClean="0"/>
              <a:t>Competition</a:t>
            </a:r>
            <a:endParaRPr lang="en-US" dirty="0"/>
          </a:p>
        </p:txBody>
      </p:sp>
      <p:sp>
        <p:nvSpPr>
          <p:cNvPr id="106" name="Rectangle 105"/>
          <p:cNvSpPr/>
          <p:nvPr/>
        </p:nvSpPr>
        <p:spPr>
          <a:xfrm>
            <a:off x="8189511" y="4838001"/>
            <a:ext cx="605935" cy="58439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9000"/>
              </a:lnSpc>
            </a:pPr>
            <a:r>
              <a:rPr lang="en-US" sz="4267" dirty="0" smtClean="0"/>
              <a:t>03</a:t>
            </a:r>
            <a:endParaRPr lang="en-US" sz="4267" dirty="0"/>
          </a:p>
        </p:txBody>
      </p:sp>
      <p:sp>
        <p:nvSpPr>
          <p:cNvPr id="541" name="Title 54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smtClean="0"/>
              <a:t>Part 1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endParaRPr lang="en-US" dirty="0"/>
          </a:p>
        </p:txBody>
      </p:sp>
      <p:sp>
        <p:nvSpPr>
          <p:cNvPr id="44" name="Espace réservé du numéro de diapositive 36"/>
          <p:cNvSpPr txBox="1">
            <a:spLocks/>
          </p:cNvSpPr>
          <p:nvPr/>
        </p:nvSpPr>
        <p:spPr>
          <a:xfrm>
            <a:off x="10352540" y="534885"/>
            <a:ext cx="838199" cy="767687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A059C7-A181-4136-BB2A-80B9064A16A6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77948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9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9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9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9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00" grpId="0"/>
      <p:bldP spid="101" grpId="0"/>
      <p:bldP spid="103" grpId="0"/>
      <p:bldP spid="104" grpId="0"/>
      <p:bldP spid="105" grpId="0"/>
      <p:bldP spid="10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Introducing</a:t>
            </a:r>
            <a:r>
              <a:rPr lang="fr-FR" dirty="0" smtClean="0"/>
              <a:t> the </a:t>
            </a:r>
            <a:r>
              <a:rPr lang="fr-FR" dirty="0" err="1" smtClean="0"/>
              <a:t>market</a:t>
            </a:r>
            <a:r>
              <a:rPr lang="fr-FR" dirty="0" smtClean="0"/>
              <a:t/>
            </a:r>
            <a:br>
              <a:rPr lang="fr-FR" dirty="0" smtClean="0"/>
            </a:b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723635" y="2020444"/>
            <a:ext cx="10977685" cy="41549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/>
              <a:t>Chatbot was spread in 2016, it is used to simplify the use and to make</a:t>
            </a:r>
          </a:p>
          <a:p>
            <a:r>
              <a:rPr lang="en-US" sz="2400" dirty="0" smtClean="0"/>
              <a:t> client experience easy.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 They weren’t as successful as they have been expected however we</a:t>
            </a:r>
          </a:p>
          <a:p>
            <a:r>
              <a:rPr lang="en-US" sz="2400" dirty="0" smtClean="0"/>
              <a:t> still use them too often nowadays. 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Many websites nowadays use Chatbot like « Facebook », « Amazon »,</a:t>
            </a:r>
          </a:p>
          <a:p>
            <a:r>
              <a:rPr lang="en-US" sz="2400" dirty="0" smtClean="0"/>
              <a:t> « Alibaba express ».</a:t>
            </a:r>
          </a:p>
          <a:p>
            <a:pPr>
              <a:buFont typeface="Arial" pitchFamily="34" charset="0"/>
              <a:buChar char="•"/>
            </a:pPr>
            <a:r>
              <a:rPr lang="fr-FR" sz="2400" dirty="0" smtClean="0"/>
              <a:t> </a:t>
            </a:r>
            <a:r>
              <a:rPr lang="en-US" sz="2400" dirty="0" smtClean="0"/>
              <a:t>With the arrival of Artificial Intelligence, new generation conversational </a:t>
            </a:r>
          </a:p>
          <a:p>
            <a:r>
              <a:rPr lang="en-US" sz="2400" dirty="0" smtClean="0"/>
              <a:t>agents are more efficient, smarter, and above all more human.</a:t>
            </a:r>
          </a:p>
          <a:p>
            <a:endParaRPr lang="fr-FR" sz="2400" dirty="0" smtClean="0"/>
          </a:p>
          <a:p>
            <a:pPr>
              <a:buFont typeface="Arial" pitchFamily="34" charset="0"/>
              <a:buChar char="•"/>
            </a:pPr>
            <a:endParaRPr lang="fr-FR" sz="2400" dirty="0" smtClean="0"/>
          </a:p>
          <a:p>
            <a:endParaRPr lang="fr-FR" sz="2400" dirty="0"/>
          </a:p>
        </p:txBody>
      </p:sp>
      <p:sp>
        <p:nvSpPr>
          <p:cNvPr id="5" name="Espace réservé du numéro de diapositive 36"/>
          <p:cNvSpPr txBox="1">
            <a:spLocks/>
          </p:cNvSpPr>
          <p:nvPr/>
        </p:nvSpPr>
        <p:spPr>
          <a:xfrm>
            <a:off x="10352540" y="534885"/>
            <a:ext cx="838199" cy="767687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A059C7-A181-4136-BB2A-80B9064A16A6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Problem</a:t>
            </a:r>
            <a:r>
              <a:rPr lang="fr-FR" dirty="0" smtClean="0"/>
              <a:t> </a:t>
            </a:r>
            <a:r>
              <a:rPr lang="fr-FR" dirty="0" err="1" smtClean="0"/>
              <a:t>Statement</a:t>
            </a:r>
            <a:r>
              <a:rPr lang="fr-FR" dirty="0" smtClean="0"/>
              <a:t> </a:t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endParaRPr lang="en-US" dirty="0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547283">
            <a:off x="445652" y="1532103"/>
            <a:ext cx="2671552" cy="2462832"/>
          </a:xfrm>
          <a:custGeom>
            <a:avLst/>
            <a:gdLst>
              <a:gd name="T0" fmla="*/ 340 w 423"/>
              <a:gd name="T1" fmla="*/ 339 h 419"/>
              <a:gd name="T2" fmla="*/ 423 w 423"/>
              <a:gd name="T3" fmla="*/ 182 h 419"/>
              <a:gd name="T4" fmla="*/ 210 w 423"/>
              <a:gd name="T5" fmla="*/ 10 h 419"/>
              <a:gd name="T6" fmla="*/ 0 w 423"/>
              <a:gd name="T7" fmla="*/ 197 h 419"/>
              <a:gd name="T8" fmla="*/ 210 w 423"/>
              <a:gd name="T9" fmla="*/ 384 h 419"/>
              <a:gd name="T10" fmla="*/ 262 w 423"/>
              <a:gd name="T11" fmla="*/ 377 h 419"/>
              <a:gd name="T12" fmla="*/ 382 w 423"/>
              <a:gd name="T13" fmla="*/ 419 h 419"/>
              <a:gd name="T14" fmla="*/ 340 w 423"/>
              <a:gd name="T15" fmla="*/ 339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3" h="419">
                <a:moveTo>
                  <a:pt x="340" y="339"/>
                </a:moveTo>
                <a:cubicBezTo>
                  <a:pt x="390" y="300"/>
                  <a:pt x="423" y="242"/>
                  <a:pt x="423" y="182"/>
                </a:cubicBezTo>
                <a:cubicBezTo>
                  <a:pt x="423" y="79"/>
                  <a:pt x="332" y="0"/>
                  <a:pt x="210" y="10"/>
                </a:cubicBezTo>
                <a:cubicBezTo>
                  <a:pt x="95" y="20"/>
                  <a:pt x="0" y="94"/>
                  <a:pt x="0" y="197"/>
                </a:cubicBezTo>
                <a:cubicBezTo>
                  <a:pt x="0" y="300"/>
                  <a:pt x="94" y="384"/>
                  <a:pt x="210" y="384"/>
                </a:cubicBezTo>
                <a:cubicBezTo>
                  <a:pt x="228" y="384"/>
                  <a:pt x="245" y="381"/>
                  <a:pt x="262" y="377"/>
                </a:cubicBezTo>
                <a:cubicBezTo>
                  <a:pt x="291" y="391"/>
                  <a:pt x="337" y="409"/>
                  <a:pt x="382" y="419"/>
                </a:cubicBezTo>
                <a:cubicBezTo>
                  <a:pt x="363" y="400"/>
                  <a:pt x="350" y="370"/>
                  <a:pt x="340" y="3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585448">
            <a:off x="2727399" y="1549816"/>
            <a:ext cx="2764896" cy="2455389"/>
          </a:xfrm>
          <a:custGeom>
            <a:avLst/>
            <a:gdLst>
              <a:gd name="T0" fmla="*/ 348 w 412"/>
              <a:gd name="T1" fmla="*/ 332 h 418"/>
              <a:gd name="T2" fmla="*/ 407 w 412"/>
              <a:gd name="T3" fmla="*/ 180 h 418"/>
              <a:gd name="T4" fmla="*/ 205 w 412"/>
              <a:gd name="T5" fmla="*/ 10 h 418"/>
              <a:gd name="T6" fmla="*/ 0 w 412"/>
              <a:gd name="T7" fmla="*/ 201 h 418"/>
              <a:gd name="T8" fmla="*/ 205 w 412"/>
              <a:gd name="T9" fmla="*/ 392 h 418"/>
              <a:gd name="T10" fmla="*/ 288 w 412"/>
              <a:gd name="T11" fmla="*/ 370 h 418"/>
              <a:gd name="T12" fmla="*/ 384 w 412"/>
              <a:gd name="T13" fmla="*/ 418 h 418"/>
              <a:gd name="T14" fmla="*/ 348 w 412"/>
              <a:gd name="T15" fmla="*/ 332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12" h="418">
                <a:moveTo>
                  <a:pt x="348" y="332"/>
                </a:moveTo>
                <a:cubicBezTo>
                  <a:pt x="392" y="291"/>
                  <a:pt x="412" y="236"/>
                  <a:pt x="407" y="180"/>
                </a:cubicBezTo>
                <a:cubicBezTo>
                  <a:pt x="398" y="90"/>
                  <a:pt x="337" y="21"/>
                  <a:pt x="205" y="10"/>
                </a:cubicBezTo>
                <a:cubicBezTo>
                  <a:pt x="82" y="0"/>
                  <a:pt x="0" y="96"/>
                  <a:pt x="0" y="201"/>
                </a:cubicBezTo>
                <a:cubicBezTo>
                  <a:pt x="0" y="307"/>
                  <a:pt x="93" y="405"/>
                  <a:pt x="205" y="392"/>
                </a:cubicBezTo>
                <a:cubicBezTo>
                  <a:pt x="236" y="389"/>
                  <a:pt x="264" y="381"/>
                  <a:pt x="288" y="370"/>
                </a:cubicBezTo>
                <a:cubicBezTo>
                  <a:pt x="318" y="390"/>
                  <a:pt x="356" y="412"/>
                  <a:pt x="384" y="418"/>
                </a:cubicBezTo>
                <a:cubicBezTo>
                  <a:pt x="365" y="399"/>
                  <a:pt x="354" y="363"/>
                  <a:pt x="348" y="33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alpha val="75000"/>
                </a:schemeClr>
              </a:gs>
              <a:gs pos="100000">
                <a:schemeClr val="accent3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21064990" flipH="1">
            <a:off x="5163546" y="1512939"/>
            <a:ext cx="2555077" cy="2740389"/>
          </a:xfrm>
          <a:custGeom>
            <a:avLst/>
            <a:gdLst>
              <a:gd name="T0" fmla="*/ 428 w 428"/>
              <a:gd name="T1" fmla="*/ 205 h 495"/>
              <a:gd name="T2" fmla="*/ 213 w 428"/>
              <a:gd name="T3" fmla="*/ 12 h 495"/>
              <a:gd name="T4" fmla="*/ 0 w 428"/>
              <a:gd name="T5" fmla="*/ 211 h 495"/>
              <a:gd name="T6" fmla="*/ 213 w 428"/>
              <a:gd name="T7" fmla="*/ 410 h 495"/>
              <a:gd name="T8" fmla="*/ 213 w 428"/>
              <a:gd name="T9" fmla="*/ 410 h 495"/>
              <a:gd name="T10" fmla="*/ 280 w 428"/>
              <a:gd name="T11" fmla="*/ 495 h 495"/>
              <a:gd name="T12" fmla="*/ 282 w 428"/>
              <a:gd name="T13" fmla="*/ 397 h 495"/>
              <a:gd name="T14" fmla="*/ 428 w 428"/>
              <a:gd name="T15" fmla="*/ 205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8" h="495">
                <a:moveTo>
                  <a:pt x="428" y="205"/>
                </a:moveTo>
                <a:cubicBezTo>
                  <a:pt x="428" y="95"/>
                  <a:pt x="368" y="28"/>
                  <a:pt x="213" y="12"/>
                </a:cubicBezTo>
                <a:cubicBezTo>
                  <a:pt x="96" y="0"/>
                  <a:pt x="0" y="101"/>
                  <a:pt x="0" y="211"/>
                </a:cubicBezTo>
                <a:cubicBezTo>
                  <a:pt x="0" y="321"/>
                  <a:pt x="96" y="420"/>
                  <a:pt x="213" y="410"/>
                </a:cubicBezTo>
                <a:cubicBezTo>
                  <a:pt x="213" y="410"/>
                  <a:pt x="213" y="410"/>
                  <a:pt x="213" y="410"/>
                </a:cubicBezTo>
                <a:cubicBezTo>
                  <a:pt x="233" y="444"/>
                  <a:pt x="256" y="475"/>
                  <a:pt x="280" y="495"/>
                </a:cubicBezTo>
                <a:cubicBezTo>
                  <a:pt x="277" y="464"/>
                  <a:pt x="277" y="433"/>
                  <a:pt x="282" y="397"/>
                </a:cubicBezTo>
                <a:cubicBezTo>
                  <a:pt x="378" y="368"/>
                  <a:pt x="428" y="296"/>
                  <a:pt x="428" y="20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5">
                  <a:alpha val="75000"/>
                </a:schemeClr>
              </a:gs>
              <a:gs pos="100000">
                <a:schemeClr val="accent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 dirty="0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20266849">
            <a:off x="9521516" y="1644071"/>
            <a:ext cx="2586019" cy="2174355"/>
          </a:xfrm>
          <a:custGeom>
            <a:avLst/>
            <a:gdLst>
              <a:gd name="T0" fmla="*/ 232 w 458"/>
              <a:gd name="T1" fmla="*/ 0 h 408"/>
              <a:gd name="T2" fmla="*/ 15 w 458"/>
              <a:gd name="T3" fmla="*/ 178 h 408"/>
              <a:gd name="T4" fmla="*/ 62 w 458"/>
              <a:gd name="T5" fmla="*/ 315 h 408"/>
              <a:gd name="T6" fmla="*/ 0 w 458"/>
              <a:gd name="T7" fmla="*/ 377 h 408"/>
              <a:gd name="T8" fmla="*/ 113 w 458"/>
              <a:gd name="T9" fmla="*/ 367 h 408"/>
              <a:gd name="T10" fmla="*/ 232 w 458"/>
              <a:gd name="T11" fmla="*/ 408 h 408"/>
              <a:gd name="T12" fmla="*/ 458 w 458"/>
              <a:gd name="T13" fmla="*/ 225 h 408"/>
              <a:gd name="T14" fmla="*/ 232 w 458"/>
              <a:gd name="T15" fmla="*/ 0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58" h="408">
                <a:moveTo>
                  <a:pt x="232" y="0"/>
                </a:moveTo>
                <a:cubicBezTo>
                  <a:pt x="111" y="0"/>
                  <a:pt x="15" y="65"/>
                  <a:pt x="15" y="178"/>
                </a:cubicBezTo>
                <a:cubicBezTo>
                  <a:pt x="15" y="226"/>
                  <a:pt x="33" y="275"/>
                  <a:pt x="62" y="315"/>
                </a:cubicBezTo>
                <a:cubicBezTo>
                  <a:pt x="45" y="340"/>
                  <a:pt x="22" y="363"/>
                  <a:pt x="0" y="377"/>
                </a:cubicBezTo>
                <a:cubicBezTo>
                  <a:pt x="31" y="382"/>
                  <a:pt x="77" y="375"/>
                  <a:pt x="113" y="367"/>
                </a:cubicBezTo>
                <a:cubicBezTo>
                  <a:pt x="147" y="392"/>
                  <a:pt x="188" y="408"/>
                  <a:pt x="232" y="408"/>
                </a:cubicBezTo>
                <a:cubicBezTo>
                  <a:pt x="353" y="408"/>
                  <a:pt x="458" y="337"/>
                  <a:pt x="458" y="225"/>
                </a:cubicBezTo>
                <a:cubicBezTo>
                  <a:pt x="458" y="112"/>
                  <a:pt x="353" y="0"/>
                  <a:pt x="23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alpha val="75000"/>
                </a:schemeClr>
              </a:gs>
              <a:gs pos="100000">
                <a:schemeClr val="bg2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rot="373509">
            <a:off x="7282316" y="1603351"/>
            <a:ext cx="2563576" cy="2708368"/>
          </a:xfrm>
          <a:custGeom>
            <a:avLst/>
            <a:gdLst>
              <a:gd name="T0" fmla="*/ 203 w 405"/>
              <a:gd name="T1" fmla="*/ 0 h 461"/>
              <a:gd name="T2" fmla="*/ 0 w 405"/>
              <a:gd name="T3" fmla="*/ 189 h 461"/>
              <a:gd name="T4" fmla="*/ 118 w 405"/>
              <a:gd name="T5" fmla="*/ 361 h 461"/>
              <a:gd name="T6" fmla="*/ 108 w 405"/>
              <a:gd name="T7" fmla="*/ 461 h 461"/>
              <a:gd name="T8" fmla="*/ 197 w 405"/>
              <a:gd name="T9" fmla="*/ 378 h 461"/>
              <a:gd name="T10" fmla="*/ 203 w 405"/>
              <a:gd name="T11" fmla="*/ 378 h 461"/>
              <a:gd name="T12" fmla="*/ 405 w 405"/>
              <a:gd name="T13" fmla="*/ 189 h 461"/>
              <a:gd name="T14" fmla="*/ 203 w 405"/>
              <a:gd name="T15" fmla="*/ 0 h 4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05" h="461">
                <a:moveTo>
                  <a:pt x="203" y="0"/>
                </a:moveTo>
                <a:cubicBezTo>
                  <a:pt x="91" y="0"/>
                  <a:pt x="0" y="85"/>
                  <a:pt x="0" y="189"/>
                </a:cubicBezTo>
                <a:cubicBezTo>
                  <a:pt x="0" y="265"/>
                  <a:pt x="49" y="331"/>
                  <a:pt x="118" y="361"/>
                </a:cubicBezTo>
                <a:cubicBezTo>
                  <a:pt x="121" y="394"/>
                  <a:pt x="117" y="431"/>
                  <a:pt x="108" y="461"/>
                </a:cubicBezTo>
                <a:cubicBezTo>
                  <a:pt x="137" y="445"/>
                  <a:pt x="172" y="407"/>
                  <a:pt x="197" y="378"/>
                </a:cubicBezTo>
                <a:cubicBezTo>
                  <a:pt x="199" y="378"/>
                  <a:pt x="201" y="378"/>
                  <a:pt x="203" y="378"/>
                </a:cubicBezTo>
                <a:cubicBezTo>
                  <a:pt x="314" y="378"/>
                  <a:pt x="405" y="293"/>
                  <a:pt x="405" y="189"/>
                </a:cubicBezTo>
                <a:cubicBezTo>
                  <a:pt x="405" y="85"/>
                  <a:pt x="314" y="0"/>
                  <a:pt x="20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75000"/>
                </a:schemeClr>
              </a:gs>
              <a:gs pos="100000">
                <a:schemeClr val="accent6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2" name="TextBox 11"/>
          <p:cNvSpPr txBox="1"/>
          <p:nvPr/>
        </p:nvSpPr>
        <p:spPr>
          <a:xfrm>
            <a:off x="3109765" y="2051305"/>
            <a:ext cx="2149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smtClean="0">
                <a:solidFill>
                  <a:srgbClr val="FFFFFF"/>
                </a:solidFill>
              </a:rPr>
              <a:t>No emotion detection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29520" y="2051305"/>
            <a:ext cx="21721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>
                <a:solidFill>
                  <a:srgbClr val="FFFFFF"/>
                </a:solidFill>
              </a:rPr>
              <a:t> </a:t>
            </a:r>
            <a:r>
              <a:rPr lang="en-US" sz="2400" dirty="0" smtClean="0"/>
              <a:t>very limited at the moment</a:t>
            </a:r>
            <a:endParaRPr lang="en-US" sz="1467" dirty="0">
              <a:solidFill>
                <a:srgbClr val="FFFFF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48893" y="2051305"/>
            <a:ext cx="21126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smtClean="0">
                <a:solidFill>
                  <a:srgbClr val="FFFFFF"/>
                </a:solidFill>
              </a:rPr>
              <a:t>Bad user experience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89520" y="2051305"/>
            <a:ext cx="2103593" cy="10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>
                <a:solidFill>
                  <a:srgbClr val="FFFFFF"/>
                </a:solidFill>
              </a:rPr>
              <a:t> </a:t>
            </a:r>
            <a:r>
              <a:rPr lang="en-US" sz="2133" dirty="0" smtClean="0">
                <a:solidFill>
                  <a:srgbClr val="FFFFFF"/>
                </a:solidFill>
              </a:rPr>
              <a:t>Lack of Chatbots in</a:t>
            </a:r>
          </a:p>
          <a:p>
            <a:r>
              <a:rPr lang="en-US" sz="2133" dirty="0" smtClean="0">
                <a:solidFill>
                  <a:srgbClr val="FFFFFF"/>
                </a:solidFill>
              </a:rPr>
              <a:t> e-learning</a:t>
            </a:r>
            <a:endParaRPr lang="en-US" sz="1467" dirty="0">
              <a:solidFill>
                <a:srgbClr val="FFFFFF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931349" y="2051305"/>
            <a:ext cx="21224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frustrating to use and not helpful at all</a:t>
            </a:r>
            <a:endParaRPr lang="en-US" sz="1467" dirty="0">
              <a:solidFill>
                <a:srgbClr val="FFFFFF"/>
              </a:solidFill>
            </a:endParaRP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2526191" y="4343401"/>
            <a:ext cx="885021" cy="1756833"/>
            <a:chOff x="1506" y="3505"/>
            <a:chExt cx="871" cy="1729"/>
          </a:xfrm>
          <a:solidFill>
            <a:schemeClr val="accent1"/>
          </a:solidFill>
        </p:grpSpPr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4728879" y="4343401"/>
            <a:ext cx="885021" cy="1756833"/>
            <a:chOff x="1506" y="3505"/>
            <a:chExt cx="871" cy="1729"/>
          </a:xfrm>
          <a:solidFill>
            <a:schemeClr val="accent4"/>
          </a:solidFill>
        </p:grpSpPr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2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11" name="Group 4"/>
          <p:cNvGrpSpPr>
            <a:grpSpLocks noChangeAspect="1"/>
          </p:cNvGrpSpPr>
          <p:nvPr/>
        </p:nvGrpSpPr>
        <p:grpSpPr bwMode="auto">
          <a:xfrm>
            <a:off x="5830223" y="4343401"/>
            <a:ext cx="885021" cy="1756833"/>
            <a:chOff x="1506" y="3505"/>
            <a:chExt cx="871" cy="1729"/>
          </a:xfrm>
          <a:solidFill>
            <a:schemeClr val="accent5"/>
          </a:solidFill>
        </p:grpSpPr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5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6931567" y="4343401"/>
            <a:ext cx="885021" cy="1756833"/>
            <a:chOff x="1506" y="3505"/>
            <a:chExt cx="871" cy="1729"/>
          </a:xfrm>
          <a:solidFill>
            <a:schemeClr val="accent6"/>
          </a:solidFill>
        </p:grpSpPr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9134255" y="4343401"/>
            <a:ext cx="885021" cy="1756833"/>
            <a:chOff x="1506" y="3505"/>
            <a:chExt cx="871" cy="1729"/>
          </a:xfrm>
          <a:solidFill>
            <a:schemeClr val="bg2"/>
          </a:solidFill>
        </p:grpSpPr>
        <p:sp>
          <p:nvSpPr>
            <p:cNvPr id="40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1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16" name="Group 4"/>
          <p:cNvGrpSpPr>
            <a:grpSpLocks noChangeAspect="1"/>
          </p:cNvGrpSpPr>
          <p:nvPr/>
        </p:nvGrpSpPr>
        <p:grpSpPr bwMode="auto">
          <a:xfrm>
            <a:off x="8032911" y="4343401"/>
            <a:ext cx="885021" cy="1756833"/>
            <a:chOff x="1506" y="3505"/>
            <a:chExt cx="871" cy="1729"/>
          </a:xfrm>
          <a:solidFill>
            <a:schemeClr val="tx2"/>
          </a:solidFill>
        </p:grpSpPr>
        <p:sp>
          <p:nvSpPr>
            <p:cNvPr id="43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4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17" name="Group 4"/>
          <p:cNvGrpSpPr>
            <a:grpSpLocks noChangeAspect="1"/>
          </p:cNvGrpSpPr>
          <p:nvPr/>
        </p:nvGrpSpPr>
        <p:grpSpPr bwMode="auto">
          <a:xfrm>
            <a:off x="3627535" y="4343401"/>
            <a:ext cx="885021" cy="1756833"/>
            <a:chOff x="1506" y="3505"/>
            <a:chExt cx="871" cy="1729"/>
          </a:xfrm>
          <a:solidFill>
            <a:schemeClr val="accent2"/>
          </a:solidFill>
        </p:grpSpPr>
        <p:sp>
          <p:nvSpPr>
            <p:cNvPr id="46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7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39" name="Espace réservé du numéro de diapositive 36"/>
          <p:cNvSpPr txBox="1">
            <a:spLocks/>
          </p:cNvSpPr>
          <p:nvPr/>
        </p:nvSpPr>
        <p:spPr>
          <a:xfrm>
            <a:off x="10352540" y="520817"/>
            <a:ext cx="838199" cy="767687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A059C7-A181-4136-BB2A-80B9064A16A6}" type="slidenum">
              <a:rPr kumimoji="0" lang="fr-FR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fr-FR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9123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3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8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2" grpId="0"/>
      <p:bldP spid="15" grpId="0"/>
      <p:bldP spid="18" grpId="0"/>
      <p:bldP spid="21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50" name="Picture 2" descr="https://img.business.com/o/aHR0cHM6Ly93d3cuYnVzaW5lc3NuZXdzZGFpbHkuY29tL2ltYWdlcy9pLzAwMC8wMTQvNzQ5L2kwMi91eC1iZWFyLmpwZw==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3924886" cy="6858000"/>
          </a:xfrm>
          <a:prstGeom prst="rect">
            <a:avLst/>
          </a:prstGeom>
          <a:noFill/>
        </p:spPr>
      </p:pic>
      <p:pic>
        <p:nvPicPr>
          <p:cNvPr id="78852" name="Picture 4" descr="https://img.business.com/o/aHR0cHM6Ly93d3cuYnVzaW5lc3NuZXdzZGFpbHkuY29tL2ltYWdlcy9pLzAwMC8wMTQvNzU0L2kwMi9wb25jaG8tMS5qcGc=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53852" y="0"/>
            <a:ext cx="4008462" cy="6858000"/>
          </a:xfrm>
          <a:prstGeom prst="rect">
            <a:avLst/>
          </a:prstGeom>
          <a:noFill/>
        </p:spPr>
      </p:pic>
      <p:pic>
        <p:nvPicPr>
          <p:cNvPr id="78854" name="Picture 6" descr="https://img.business.com/o/aHR0cHM6Ly93d3cuYnVzaW5lc3NuZXdzZGFpbHkuY29tL2ltYWdlcy9pLzAwMC8wMTQvNzUzL2kwMi9wb25jaG8tMi5qcGc=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990449" y="0"/>
            <a:ext cx="420155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2884</TotalTime>
  <Words>922</Words>
  <Application>Microsoft Office PowerPoint</Application>
  <PresentationFormat>Personnalisé</PresentationFormat>
  <Paragraphs>198</Paragraphs>
  <Slides>23</Slides>
  <Notes>5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4" baseType="lpstr">
      <vt:lpstr>Ion</vt:lpstr>
      <vt:lpstr>Diapositive 1</vt:lpstr>
      <vt:lpstr>Team : The Outsiders</vt:lpstr>
      <vt:lpstr>Diapositive 3</vt:lpstr>
      <vt:lpstr>Diapositive 4</vt:lpstr>
      <vt:lpstr>Diapositive 5</vt:lpstr>
      <vt:lpstr>Part 1  </vt:lpstr>
      <vt:lpstr>Introducing the market </vt:lpstr>
      <vt:lpstr>Problem Statement   </vt:lpstr>
      <vt:lpstr>Diapositive 9</vt:lpstr>
      <vt:lpstr>Diapositive 10</vt:lpstr>
      <vt:lpstr>Diapositive 11</vt:lpstr>
      <vt:lpstr>Diapositive 12</vt:lpstr>
      <vt:lpstr>Part 2  </vt:lpstr>
      <vt:lpstr>the product(innovative aspects and promises)</vt:lpstr>
      <vt:lpstr>Diapositive 15</vt:lpstr>
      <vt:lpstr>Process Description </vt:lpstr>
      <vt:lpstr>Diapositive 17</vt:lpstr>
      <vt:lpstr>Part 3  </vt:lpstr>
      <vt:lpstr>Advertising Strategy</vt:lpstr>
      <vt:lpstr>Diapositive 20</vt:lpstr>
      <vt:lpstr>Diapositive 21</vt:lpstr>
      <vt:lpstr>Diapositive 22</vt:lpstr>
      <vt:lpstr>Diapositive 23</vt:lpstr>
    </vt:vector>
  </TitlesOfParts>
  <Company>Nyrhu Group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zayvon</dc:creator>
  <cp:lastModifiedBy>rabhi salmene</cp:lastModifiedBy>
  <cp:revision>178</cp:revision>
  <dcterms:created xsi:type="dcterms:W3CDTF">2021-02-22T16:44:48Z</dcterms:created>
  <dcterms:modified xsi:type="dcterms:W3CDTF">2021-05-19T08:51:18Z</dcterms:modified>
</cp:coreProperties>
</file>

<file path=docProps/thumbnail.jpeg>
</file>